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0" r:id="rId2"/>
    <p:sldId id="313" r:id="rId3"/>
    <p:sldId id="315" r:id="rId4"/>
    <p:sldId id="316" r:id="rId5"/>
    <p:sldId id="317" r:id="rId6"/>
    <p:sldId id="318" r:id="rId7"/>
    <p:sldId id="319" r:id="rId8"/>
    <p:sldId id="326" r:id="rId9"/>
    <p:sldId id="325" r:id="rId10"/>
    <p:sldId id="320" r:id="rId11"/>
    <p:sldId id="321" r:id="rId12"/>
    <p:sldId id="259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45A2"/>
    <a:srgbClr val="16AFBE"/>
    <a:srgbClr val="1E1E1B"/>
    <a:srgbClr val="232421"/>
    <a:srgbClr val="1A2158"/>
    <a:srgbClr val="FFCC00"/>
    <a:srgbClr val="20211E"/>
    <a:srgbClr val="33ACB6"/>
    <a:srgbClr val="A8DCEC"/>
    <a:srgbClr val="9207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2714" autoAdjust="0"/>
  </p:normalViewPr>
  <p:slideViewPr>
    <p:cSldViewPr>
      <p:cViewPr varScale="1">
        <p:scale>
          <a:sx n="91" d="100"/>
          <a:sy n="91" d="100"/>
        </p:scale>
        <p:origin x="930" y="78"/>
      </p:cViewPr>
      <p:guideLst>
        <p:guide orient="horz" pos="162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308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EBD46-2BF3-46AC-8A97-6F5662ECFCB2}" type="datetimeFigureOut">
              <a:rPr lang="zh-CN" altLang="en-US" smtClean="0"/>
              <a:pPr/>
              <a:t>2018/4/9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2D791-AF69-4B0D-803D-6C8AE10EC8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28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34ADC-D4E2-4D15-8C95-B68301BEAF29}" type="datetimeFigureOut">
              <a:rPr lang="zh-CN" altLang="en-US" smtClean="0"/>
              <a:pPr/>
              <a:t>2018/4/9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AB0D19-23E8-4F4D-AB53-026E6265F2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67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展讯\2015.5.8PPT-模板\小稿\16：9定\7.17分块-0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836" cy="35004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214282" y="4714890"/>
            <a:ext cx="31432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latin typeface="Arial" pitchFamily="34" charset="0"/>
                <a:cs typeface="Arial" pitchFamily="34" charset="0"/>
              </a:rPr>
              <a:t>TECHNOLOGY FOR THE MOBILE WORLD</a:t>
            </a:r>
            <a:endParaRPr lang="zh-CN" altLang="en-US" sz="9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组合 1082"/>
          <p:cNvGrpSpPr>
            <a:grpSpLocks noChangeAspect="1"/>
          </p:cNvGrpSpPr>
          <p:nvPr userDrawn="1"/>
        </p:nvGrpSpPr>
        <p:grpSpPr bwMode="auto">
          <a:xfrm>
            <a:off x="6516216" y="4613698"/>
            <a:ext cx="2058790" cy="262308"/>
            <a:chOff x="2243138" y="3486150"/>
            <a:chExt cx="4654550" cy="593726"/>
          </a:xfrm>
        </p:grpSpPr>
        <p:sp>
          <p:nvSpPr>
            <p:cNvPr id="6" name="Freeform 51"/>
            <p:cNvSpPr>
              <a:spLocks/>
            </p:cNvSpPr>
            <p:nvPr userDrawn="1"/>
          </p:nvSpPr>
          <p:spPr bwMode="auto">
            <a:xfrm>
              <a:off x="2243138" y="3486150"/>
              <a:ext cx="593030" cy="588738"/>
            </a:xfrm>
            <a:custGeom>
              <a:avLst/>
              <a:gdLst>
                <a:gd name="T0" fmla="*/ 0 w 373"/>
                <a:gd name="T1" fmla="*/ 0 h 372"/>
                <a:gd name="T2" fmla="*/ 2147483646 w 373"/>
                <a:gd name="T3" fmla="*/ 0 h 372"/>
                <a:gd name="T4" fmla="*/ 2147483646 w 373"/>
                <a:gd name="T5" fmla="*/ 2147483646 h 372"/>
                <a:gd name="T6" fmla="*/ 2147483646 w 373"/>
                <a:gd name="T7" fmla="*/ 2147483646 h 372"/>
                <a:gd name="T8" fmla="*/ 2147483646 w 373"/>
                <a:gd name="T9" fmla="*/ 2147483646 h 372"/>
                <a:gd name="T10" fmla="*/ 2147483646 w 373"/>
                <a:gd name="T11" fmla="*/ 2147483646 h 372"/>
                <a:gd name="T12" fmla="*/ 2147483646 w 373"/>
                <a:gd name="T13" fmla="*/ 2147483646 h 372"/>
                <a:gd name="T14" fmla="*/ 2147483646 w 373"/>
                <a:gd name="T15" fmla="*/ 2147483646 h 372"/>
                <a:gd name="T16" fmla="*/ 2147483646 w 373"/>
                <a:gd name="T17" fmla="*/ 2147483646 h 372"/>
                <a:gd name="T18" fmla="*/ 2147483646 w 373"/>
                <a:gd name="T19" fmla="*/ 2147483646 h 372"/>
                <a:gd name="T20" fmla="*/ 2147483646 w 373"/>
                <a:gd name="T21" fmla="*/ 2147483646 h 372"/>
                <a:gd name="T22" fmla="*/ 2147483646 w 373"/>
                <a:gd name="T23" fmla="*/ 2147483646 h 372"/>
                <a:gd name="T24" fmla="*/ 2147483646 w 373"/>
                <a:gd name="T25" fmla="*/ 2147483646 h 372"/>
                <a:gd name="T26" fmla="*/ 2147483646 w 373"/>
                <a:gd name="T27" fmla="*/ 2147483646 h 372"/>
                <a:gd name="T28" fmla="*/ 2147483646 w 373"/>
                <a:gd name="T29" fmla="*/ 2147483646 h 372"/>
                <a:gd name="T30" fmla="*/ 2147483646 w 373"/>
                <a:gd name="T31" fmla="*/ 2147483646 h 372"/>
                <a:gd name="T32" fmla="*/ 2147483646 w 373"/>
                <a:gd name="T33" fmla="*/ 2147483646 h 372"/>
                <a:gd name="T34" fmla="*/ 2147483646 w 373"/>
                <a:gd name="T35" fmla="*/ 2147483646 h 372"/>
                <a:gd name="T36" fmla="*/ 2147483646 w 373"/>
                <a:gd name="T37" fmla="*/ 2147483646 h 372"/>
                <a:gd name="T38" fmla="*/ 2147483646 w 373"/>
                <a:gd name="T39" fmla="*/ 2147483646 h 372"/>
                <a:gd name="T40" fmla="*/ 2147483646 w 373"/>
                <a:gd name="T41" fmla="*/ 2147483646 h 372"/>
                <a:gd name="T42" fmla="*/ 2147483646 w 373"/>
                <a:gd name="T43" fmla="*/ 2147483646 h 372"/>
                <a:gd name="T44" fmla="*/ 2147483646 w 373"/>
                <a:gd name="T45" fmla="*/ 2147483646 h 372"/>
                <a:gd name="T46" fmla="*/ 0 w 373"/>
                <a:gd name="T47" fmla="*/ 2147483646 h 372"/>
                <a:gd name="T48" fmla="*/ 0 w 373"/>
                <a:gd name="T49" fmla="*/ 0 h 3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3" h="372">
                  <a:moveTo>
                    <a:pt x="0" y="0"/>
                  </a:moveTo>
                  <a:lnTo>
                    <a:pt x="279" y="0"/>
                  </a:lnTo>
                  <a:lnTo>
                    <a:pt x="279" y="278"/>
                  </a:lnTo>
                  <a:lnTo>
                    <a:pt x="233" y="278"/>
                  </a:lnTo>
                  <a:lnTo>
                    <a:pt x="186" y="186"/>
                  </a:lnTo>
                  <a:lnTo>
                    <a:pt x="233" y="208"/>
                  </a:lnTo>
                  <a:lnTo>
                    <a:pt x="233" y="47"/>
                  </a:lnTo>
                  <a:lnTo>
                    <a:pt x="47" y="47"/>
                  </a:lnTo>
                  <a:lnTo>
                    <a:pt x="47" y="233"/>
                  </a:lnTo>
                  <a:lnTo>
                    <a:pt x="92" y="233"/>
                  </a:lnTo>
                  <a:lnTo>
                    <a:pt x="92" y="94"/>
                  </a:lnTo>
                  <a:lnTo>
                    <a:pt x="139" y="94"/>
                  </a:lnTo>
                  <a:lnTo>
                    <a:pt x="186" y="186"/>
                  </a:lnTo>
                  <a:lnTo>
                    <a:pt x="139" y="163"/>
                  </a:lnTo>
                  <a:lnTo>
                    <a:pt x="139" y="325"/>
                  </a:lnTo>
                  <a:lnTo>
                    <a:pt x="326" y="325"/>
                  </a:lnTo>
                  <a:lnTo>
                    <a:pt x="326" y="139"/>
                  </a:lnTo>
                  <a:lnTo>
                    <a:pt x="279" y="139"/>
                  </a:lnTo>
                  <a:lnTo>
                    <a:pt x="279" y="94"/>
                  </a:lnTo>
                  <a:lnTo>
                    <a:pt x="373" y="94"/>
                  </a:lnTo>
                  <a:lnTo>
                    <a:pt x="373" y="372"/>
                  </a:lnTo>
                  <a:lnTo>
                    <a:pt x="92" y="372"/>
                  </a:lnTo>
                  <a:lnTo>
                    <a:pt x="92" y="278"/>
                  </a:lnTo>
                  <a:lnTo>
                    <a:pt x="0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9" name="Freeform 52"/>
            <p:cNvSpPr>
              <a:spLocks noEditPoints="1"/>
            </p:cNvSpPr>
            <p:nvPr userDrawn="1"/>
          </p:nvSpPr>
          <p:spPr bwMode="auto">
            <a:xfrm>
              <a:off x="4291338" y="3730624"/>
              <a:ext cx="393695" cy="344264"/>
            </a:xfrm>
            <a:custGeom>
              <a:avLst/>
              <a:gdLst>
                <a:gd name="T0" fmla="*/ 2147483646 w 132"/>
                <a:gd name="T1" fmla="*/ 2147483646 h 115"/>
                <a:gd name="T2" fmla="*/ 2147483646 w 132"/>
                <a:gd name="T3" fmla="*/ 2147483646 h 115"/>
                <a:gd name="T4" fmla="*/ 2147483646 w 132"/>
                <a:gd name="T5" fmla="*/ 2147483646 h 115"/>
                <a:gd name="T6" fmla="*/ 2147483646 w 132"/>
                <a:gd name="T7" fmla="*/ 2147483646 h 115"/>
                <a:gd name="T8" fmla="*/ 2147483646 w 132"/>
                <a:gd name="T9" fmla="*/ 0 h 115"/>
                <a:gd name="T10" fmla="*/ 2147483646 w 132"/>
                <a:gd name="T11" fmla="*/ 0 h 115"/>
                <a:gd name="T12" fmla="*/ 2147483646 w 132"/>
                <a:gd name="T13" fmla="*/ 2147483646 h 115"/>
                <a:gd name="T14" fmla="*/ 2147483646 w 132"/>
                <a:gd name="T15" fmla="*/ 2147483646 h 115"/>
                <a:gd name="T16" fmla="*/ 2147483646 w 132"/>
                <a:gd name="T17" fmla="*/ 2147483646 h 115"/>
                <a:gd name="T18" fmla="*/ 2147483646 w 132"/>
                <a:gd name="T19" fmla="*/ 2147483646 h 115"/>
                <a:gd name="T20" fmla="*/ 2147483646 w 132"/>
                <a:gd name="T21" fmla="*/ 2147483646 h 115"/>
                <a:gd name="T22" fmla="*/ 2147483646 w 132"/>
                <a:gd name="T23" fmla="*/ 2147483646 h 115"/>
                <a:gd name="T24" fmla="*/ 2147483646 w 132"/>
                <a:gd name="T25" fmla="*/ 2147483646 h 115"/>
                <a:gd name="T26" fmla="*/ 2147483646 w 132"/>
                <a:gd name="T27" fmla="*/ 2147483646 h 115"/>
                <a:gd name="T28" fmla="*/ 2147483646 w 132"/>
                <a:gd name="T29" fmla="*/ 2147483646 h 115"/>
                <a:gd name="T30" fmla="*/ 0 w 132"/>
                <a:gd name="T31" fmla="*/ 2147483646 h 115"/>
                <a:gd name="T32" fmla="*/ 2147483646 w 132"/>
                <a:gd name="T33" fmla="*/ 2147483646 h 115"/>
                <a:gd name="T34" fmla="*/ 2147483646 w 132"/>
                <a:gd name="T35" fmla="*/ 2147483646 h 115"/>
                <a:gd name="T36" fmla="*/ 2147483646 w 132"/>
                <a:gd name="T37" fmla="*/ 2147483646 h 115"/>
                <a:gd name="T38" fmla="*/ 2147483646 w 132"/>
                <a:gd name="T39" fmla="*/ 2147483646 h 115"/>
                <a:gd name="T40" fmla="*/ 2147483646 w 132"/>
                <a:gd name="T41" fmla="*/ 2147483646 h 115"/>
                <a:gd name="T42" fmla="*/ 2147483646 w 132"/>
                <a:gd name="T43" fmla="*/ 2147483646 h 115"/>
                <a:gd name="T44" fmla="*/ 2147483646 w 132"/>
                <a:gd name="T45" fmla="*/ 2147483646 h 115"/>
                <a:gd name="T46" fmla="*/ 2147483646 w 132"/>
                <a:gd name="T47" fmla="*/ 2147483646 h 115"/>
                <a:gd name="T48" fmla="*/ 2147483646 w 132"/>
                <a:gd name="T49" fmla="*/ 2147483646 h 115"/>
                <a:gd name="T50" fmla="*/ 2147483646 w 132"/>
                <a:gd name="T51" fmla="*/ 2147483646 h 115"/>
                <a:gd name="T52" fmla="*/ 2147483646 w 132"/>
                <a:gd name="T53" fmla="*/ 2147483646 h 115"/>
                <a:gd name="T54" fmla="*/ 2147483646 w 132"/>
                <a:gd name="T55" fmla="*/ 2147483646 h 115"/>
                <a:gd name="T56" fmla="*/ 2147483646 w 132"/>
                <a:gd name="T57" fmla="*/ 2147483646 h 115"/>
                <a:gd name="T58" fmla="*/ 2147483646 w 132"/>
                <a:gd name="T59" fmla="*/ 2147483646 h 115"/>
                <a:gd name="T60" fmla="*/ 2147483646 w 132"/>
                <a:gd name="T61" fmla="*/ 2147483646 h 115"/>
                <a:gd name="T62" fmla="*/ 2147483646 w 132"/>
                <a:gd name="T63" fmla="*/ 2147483646 h 115"/>
                <a:gd name="T64" fmla="*/ 2147483646 w 132"/>
                <a:gd name="T65" fmla="*/ 2147483646 h 115"/>
                <a:gd name="T66" fmla="*/ 2147483646 w 132"/>
                <a:gd name="T67" fmla="*/ 2147483646 h 115"/>
                <a:gd name="T68" fmla="*/ 2147483646 w 132"/>
                <a:gd name="T69" fmla="*/ 2147483646 h 115"/>
                <a:gd name="T70" fmla="*/ 2147483646 w 132"/>
                <a:gd name="T71" fmla="*/ 2147483646 h 115"/>
                <a:gd name="T72" fmla="*/ 2147483646 w 132"/>
                <a:gd name="T73" fmla="*/ 2147483646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2" h="115">
                  <a:moveTo>
                    <a:pt x="118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102"/>
                    <a:pt x="13" y="108"/>
                    <a:pt x="16" y="111"/>
                  </a:cubicBezTo>
                  <a:cubicBezTo>
                    <a:pt x="19" y="113"/>
                    <a:pt x="23" y="115"/>
                    <a:pt x="30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100"/>
                    <a:pt x="37" y="99"/>
                    <a:pt x="36" y="98"/>
                  </a:cubicBezTo>
                  <a:cubicBezTo>
                    <a:pt x="35" y="96"/>
                    <a:pt x="35" y="94"/>
                    <a:pt x="35" y="88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18" y="42"/>
                    <a:pt x="118" y="42"/>
                    <a:pt x="118" y="42"/>
                  </a:cubicBezTo>
                  <a:lnTo>
                    <a:pt x="118" y="30"/>
                  </a:lnTo>
                  <a:close/>
                  <a:moveTo>
                    <a:pt x="95" y="42"/>
                  </a:moveTo>
                  <a:cubicBezTo>
                    <a:pt x="41" y="42"/>
                    <a:pt x="41" y="42"/>
                    <a:pt x="41" y="4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95" y="4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0" name="Freeform 53"/>
            <p:cNvSpPr>
              <a:spLocks/>
            </p:cNvSpPr>
            <p:nvPr userDrawn="1"/>
          </p:nvSpPr>
          <p:spPr bwMode="auto">
            <a:xfrm>
              <a:off x="4425893" y="3925209"/>
              <a:ext cx="259140" cy="149679"/>
            </a:xfrm>
            <a:custGeom>
              <a:avLst/>
              <a:gdLst>
                <a:gd name="T0" fmla="*/ 2147483646 w 87"/>
                <a:gd name="T1" fmla="*/ 2147483646 h 50"/>
                <a:gd name="T2" fmla="*/ 2147483646 w 87"/>
                <a:gd name="T3" fmla="*/ 2147483646 h 50"/>
                <a:gd name="T4" fmla="*/ 2147483646 w 87"/>
                <a:gd name="T5" fmla="*/ 2147483646 h 50"/>
                <a:gd name="T6" fmla="*/ 2147483646 w 87"/>
                <a:gd name="T7" fmla="*/ 2147483646 h 50"/>
                <a:gd name="T8" fmla="*/ 2147483646 w 87"/>
                <a:gd name="T9" fmla="*/ 2147483646 h 50"/>
                <a:gd name="T10" fmla="*/ 2147483646 w 87"/>
                <a:gd name="T11" fmla="*/ 0 h 50"/>
                <a:gd name="T12" fmla="*/ 2147483646 w 87"/>
                <a:gd name="T13" fmla="*/ 0 h 50"/>
                <a:gd name="T14" fmla="*/ 2147483646 w 87"/>
                <a:gd name="T15" fmla="*/ 2147483646 h 50"/>
                <a:gd name="T16" fmla="*/ 2147483646 w 87"/>
                <a:gd name="T17" fmla="*/ 2147483646 h 50"/>
                <a:gd name="T18" fmla="*/ 2147483646 w 87"/>
                <a:gd name="T19" fmla="*/ 2147483646 h 50"/>
                <a:gd name="T20" fmla="*/ 2147483646 w 87"/>
                <a:gd name="T21" fmla="*/ 0 h 50"/>
                <a:gd name="T22" fmla="*/ 0 w 87"/>
                <a:gd name="T23" fmla="*/ 0 h 50"/>
                <a:gd name="T24" fmla="*/ 2147483646 w 87"/>
                <a:gd name="T25" fmla="*/ 2147483646 h 50"/>
                <a:gd name="T26" fmla="*/ 2147483646 w 87"/>
                <a:gd name="T27" fmla="*/ 2147483646 h 50"/>
                <a:gd name="T28" fmla="*/ 2147483646 w 87"/>
                <a:gd name="T29" fmla="*/ 2147483646 h 50"/>
                <a:gd name="T30" fmla="*/ 2147483646 w 87"/>
                <a:gd name="T31" fmla="*/ 2147483646 h 50"/>
                <a:gd name="T32" fmla="*/ 2147483646 w 87"/>
                <a:gd name="T33" fmla="*/ 2147483646 h 50"/>
                <a:gd name="T34" fmla="*/ 2147483646 w 87"/>
                <a:gd name="T35" fmla="*/ 2147483646 h 50"/>
                <a:gd name="T36" fmla="*/ 2147483646 w 87"/>
                <a:gd name="T37" fmla="*/ 2147483646 h 50"/>
                <a:gd name="T38" fmla="*/ 2147483646 w 87"/>
                <a:gd name="T39" fmla="*/ 2147483646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7" h="50">
                  <a:moveTo>
                    <a:pt x="64" y="34"/>
                  </a:moveTo>
                  <a:cubicBezTo>
                    <a:pt x="63" y="33"/>
                    <a:pt x="54" y="25"/>
                    <a:pt x="52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5" y="23"/>
                    <a:pt x="69" y="22"/>
                    <a:pt x="71" y="20"/>
                  </a:cubicBezTo>
                  <a:cubicBezTo>
                    <a:pt x="73" y="18"/>
                    <a:pt x="75" y="16"/>
                    <a:pt x="76" y="13"/>
                  </a:cubicBezTo>
                  <a:cubicBezTo>
                    <a:pt x="78" y="10"/>
                    <a:pt x="79" y="6"/>
                    <a:pt x="8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7"/>
                    <a:pt x="53" y="14"/>
                    <a:pt x="50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7" y="43"/>
                    <a:pt x="40" y="45"/>
                    <a:pt x="41" y="47"/>
                  </a:cubicBezTo>
                  <a:cubicBezTo>
                    <a:pt x="43" y="48"/>
                    <a:pt x="45" y="49"/>
                    <a:pt x="47" y="49"/>
                  </a:cubicBezTo>
                  <a:cubicBezTo>
                    <a:pt x="50" y="49"/>
                    <a:pt x="54" y="50"/>
                    <a:pt x="59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8" y="35"/>
                    <a:pt x="66" y="34"/>
                    <a:pt x="64" y="3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1" name="Freeform 54"/>
            <p:cNvSpPr>
              <a:spLocks/>
            </p:cNvSpPr>
            <p:nvPr userDrawn="1"/>
          </p:nvSpPr>
          <p:spPr bwMode="auto">
            <a:xfrm>
              <a:off x="4769750" y="3546022"/>
              <a:ext cx="199338" cy="139701"/>
            </a:xfrm>
            <a:custGeom>
              <a:avLst/>
              <a:gdLst>
                <a:gd name="T0" fmla="*/ 2147483646 w 68"/>
                <a:gd name="T1" fmla="*/ 0 h 46"/>
                <a:gd name="T2" fmla="*/ 2147483646 w 68"/>
                <a:gd name="T3" fmla="*/ 0 h 46"/>
                <a:gd name="T4" fmla="*/ 2147483646 w 68"/>
                <a:gd name="T5" fmla="*/ 2147483646 h 46"/>
                <a:gd name="T6" fmla="*/ 2147483646 w 68"/>
                <a:gd name="T7" fmla="*/ 2147483646 h 46"/>
                <a:gd name="T8" fmla="*/ 0 w 68"/>
                <a:gd name="T9" fmla="*/ 2147483646 h 46"/>
                <a:gd name="T10" fmla="*/ 0 w 68"/>
                <a:gd name="T11" fmla="*/ 2147483646 h 46"/>
                <a:gd name="T12" fmla="*/ 2147483646 w 68"/>
                <a:gd name="T13" fmla="*/ 2147483646 h 46"/>
                <a:gd name="T14" fmla="*/ 2147483646 w 68"/>
                <a:gd name="T15" fmla="*/ 2147483646 h 46"/>
                <a:gd name="T16" fmla="*/ 2147483646 w 68"/>
                <a:gd name="T17" fmla="*/ 2147483646 h 46"/>
                <a:gd name="T18" fmla="*/ 2147483646 w 68"/>
                <a:gd name="T19" fmla="*/ 2147483646 h 46"/>
                <a:gd name="T20" fmla="*/ 2147483646 w 68"/>
                <a:gd name="T21" fmla="*/ 2147483646 h 46"/>
                <a:gd name="T22" fmla="*/ 2147483646 w 68"/>
                <a:gd name="T23" fmla="*/ 2147483646 h 46"/>
                <a:gd name="T24" fmla="*/ 2147483646 w 68"/>
                <a:gd name="T25" fmla="*/ 2147483646 h 46"/>
                <a:gd name="T26" fmla="*/ 2147483646 w 68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46">
                  <a:moveTo>
                    <a:pt x="3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2"/>
                    <a:pt x="6" y="38"/>
                    <a:pt x="3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6"/>
                    <a:pt x="22" y="46"/>
                    <a:pt x="23" y="44"/>
                  </a:cubicBezTo>
                  <a:cubicBezTo>
                    <a:pt x="25" y="43"/>
                    <a:pt x="27" y="42"/>
                    <a:pt x="28" y="40"/>
                  </a:cubicBezTo>
                  <a:cubicBezTo>
                    <a:pt x="29" y="38"/>
                    <a:pt x="29" y="37"/>
                    <a:pt x="30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2" name="Freeform 55"/>
            <p:cNvSpPr>
              <a:spLocks/>
            </p:cNvSpPr>
            <p:nvPr userDrawn="1"/>
          </p:nvSpPr>
          <p:spPr bwMode="auto">
            <a:xfrm>
              <a:off x="4769750" y="3720646"/>
              <a:ext cx="199338" cy="354242"/>
            </a:xfrm>
            <a:custGeom>
              <a:avLst/>
              <a:gdLst>
                <a:gd name="T0" fmla="*/ 2147483646 w 66"/>
                <a:gd name="T1" fmla="*/ 2147483646 h 118"/>
                <a:gd name="T2" fmla="*/ 2147483646 w 66"/>
                <a:gd name="T3" fmla="*/ 2147483646 h 118"/>
                <a:gd name="T4" fmla="*/ 2147483646 w 66"/>
                <a:gd name="T5" fmla="*/ 2147483646 h 118"/>
                <a:gd name="T6" fmla="*/ 0 w 66"/>
                <a:gd name="T7" fmla="*/ 2147483646 h 118"/>
                <a:gd name="T8" fmla="*/ 2147483646 w 66"/>
                <a:gd name="T9" fmla="*/ 2147483646 h 118"/>
                <a:gd name="T10" fmla="*/ 2147483646 w 66"/>
                <a:gd name="T11" fmla="*/ 2147483646 h 118"/>
                <a:gd name="T12" fmla="*/ 2147483646 w 66"/>
                <a:gd name="T13" fmla="*/ 2147483646 h 118"/>
                <a:gd name="T14" fmla="*/ 2147483646 w 66"/>
                <a:gd name="T15" fmla="*/ 2147483646 h 118"/>
                <a:gd name="T16" fmla="*/ 2147483646 w 66"/>
                <a:gd name="T17" fmla="*/ 2147483646 h 118"/>
                <a:gd name="T18" fmla="*/ 2147483646 w 66"/>
                <a:gd name="T19" fmla="*/ 2147483646 h 118"/>
                <a:gd name="T20" fmla="*/ 2147483646 w 66"/>
                <a:gd name="T21" fmla="*/ 2147483646 h 118"/>
                <a:gd name="T22" fmla="*/ 2147483646 w 66"/>
                <a:gd name="T23" fmla="*/ 2147483646 h 118"/>
                <a:gd name="T24" fmla="*/ 2147483646 w 66"/>
                <a:gd name="T25" fmla="*/ 2147483646 h 118"/>
                <a:gd name="T26" fmla="*/ 2147483646 w 66"/>
                <a:gd name="T27" fmla="*/ 2147483646 h 118"/>
                <a:gd name="T28" fmla="*/ 2147483646 w 66"/>
                <a:gd name="T29" fmla="*/ 2147483646 h 118"/>
                <a:gd name="T30" fmla="*/ 2147483646 w 66"/>
                <a:gd name="T31" fmla="*/ 2147483646 h 118"/>
                <a:gd name="T32" fmla="*/ 2147483646 w 66"/>
                <a:gd name="T33" fmla="*/ 2147483646 h 118"/>
                <a:gd name="T34" fmla="*/ 2147483646 w 66"/>
                <a:gd name="T35" fmla="*/ 2147483646 h 118"/>
                <a:gd name="T36" fmla="*/ 2147483646 w 66"/>
                <a:gd name="T37" fmla="*/ 2147483646 h 118"/>
                <a:gd name="T38" fmla="*/ 2147483646 w 66"/>
                <a:gd name="T39" fmla="*/ 2147483646 h 118"/>
                <a:gd name="T40" fmla="*/ 2147483646 w 66"/>
                <a:gd name="T41" fmla="*/ 2147483646 h 118"/>
                <a:gd name="T42" fmla="*/ 2147483646 w 66"/>
                <a:gd name="T43" fmla="*/ 0 h 118"/>
                <a:gd name="T44" fmla="*/ 0 w 66"/>
                <a:gd name="T45" fmla="*/ 0 h 118"/>
                <a:gd name="T46" fmla="*/ 2147483646 w 66"/>
                <a:gd name="T47" fmla="*/ 2147483646 h 1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118">
                  <a:moveTo>
                    <a:pt x="6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4"/>
                    <a:pt x="17" y="106"/>
                    <a:pt x="18" y="109"/>
                  </a:cubicBezTo>
                  <a:cubicBezTo>
                    <a:pt x="18" y="111"/>
                    <a:pt x="20" y="113"/>
                    <a:pt x="22" y="115"/>
                  </a:cubicBezTo>
                  <a:cubicBezTo>
                    <a:pt x="24" y="117"/>
                    <a:pt x="28" y="118"/>
                    <a:pt x="34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5" y="102"/>
                    <a:pt x="43" y="102"/>
                    <a:pt x="43" y="101"/>
                  </a:cubicBezTo>
                  <a:cubicBezTo>
                    <a:pt x="42" y="100"/>
                    <a:pt x="41" y="98"/>
                    <a:pt x="41" y="9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3" name="Freeform 56"/>
            <p:cNvSpPr>
              <a:spLocks/>
            </p:cNvSpPr>
            <p:nvPr userDrawn="1"/>
          </p:nvSpPr>
          <p:spPr bwMode="auto">
            <a:xfrm>
              <a:off x="4989022" y="3546022"/>
              <a:ext cx="114621" cy="84817"/>
            </a:xfrm>
            <a:custGeom>
              <a:avLst/>
              <a:gdLst>
                <a:gd name="T0" fmla="*/ 2147483646 w 39"/>
                <a:gd name="T1" fmla="*/ 2147483646 h 28"/>
                <a:gd name="T2" fmla="*/ 2147483646 w 39"/>
                <a:gd name="T3" fmla="*/ 2147483646 h 28"/>
                <a:gd name="T4" fmla="*/ 2147483646 w 39"/>
                <a:gd name="T5" fmla="*/ 2147483646 h 28"/>
                <a:gd name="T6" fmla="*/ 2147483646 w 39"/>
                <a:gd name="T7" fmla="*/ 2147483646 h 28"/>
                <a:gd name="T8" fmla="*/ 2147483646 w 39"/>
                <a:gd name="T9" fmla="*/ 0 h 28"/>
                <a:gd name="T10" fmla="*/ 0 w 39"/>
                <a:gd name="T11" fmla="*/ 0 h 28"/>
                <a:gd name="T12" fmla="*/ 2147483646 w 39"/>
                <a:gd name="T13" fmla="*/ 2147483646 h 28"/>
                <a:gd name="T14" fmla="*/ 2147483646 w 39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" h="28">
                  <a:moveTo>
                    <a:pt x="24" y="28"/>
                  </a:moveTo>
                  <a:cubicBezTo>
                    <a:pt x="25" y="28"/>
                    <a:pt x="39" y="28"/>
                    <a:pt x="39" y="28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1" y="22"/>
                    <a:pt x="26" y="11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6"/>
                    <a:pt x="9" y="20"/>
                  </a:cubicBezTo>
                  <a:cubicBezTo>
                    <a:pt x="14" y="27"/>
                    <a:pt x="20" y="28"/>
                    <a:pt x="2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4" name="Freeform 57"/>
            <p:cNvSpPr>
              <a:spLocks/>
            </p:cNvSpPr>
            <p:nvPr userDrawn="1"/>
          </p:nvSpPr>
          <p:spPr bwMode="auto">
            <a:xfrm>
              <a:off x="5168426" y="3546022"/>
              <a:ext cx="114621" cy="84817"/>
            </a:xfrm>
            <a:custGeom>
              <a:avLst/>
              <a:gdLst>
                <a:gd name="T0" fmla="*/ 2147483646 w 38"/>
                <a:gd name="T1" fmla="*/ 2147483646 h 28"/>
                <a:gd name="T2" fmla="*/ 2147483646 w 38"/>
                <a:gd name="T3" fmla="*/ 2147483646 h 28"/>
                <a:gd name="T4" fmla="*/ 2147483646 w 38"/>
                <a:gd name="T5" fmla="*/ 0 h 28"/>
                <a:gd name="T6" fmla="*/ 2147483646 w 38"/>
                <a:gd name="T7" fmla="*/ 0 h 28"/>
                <a:gd name="T8" fmla="*/ 2147483646 w 38"/>
                <a:gd name="T9" fmla="*/ 2147483646 h 28"/>
                <a:gd name="T10" fmla="*/ 0 w 38"/>
                <a:gd name="T11" fmla="*/ 2147483646 h 28"/>
                <a:gd name="T12" fmla="*/ 0 w 38"/>
                <a:gd name="T13" fmla="*/ 2147483646 h 28"/>
                <a:gd name="T14" fmla="*/ 2147483646 w 38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28">
                  <a:moveTo>
                    <a:pt x="14" y="28"/>
                  </a:moveTo>
                  <a:cubicBezTo>
                    <a:pt x="19" y="28"/>
                    <a:pt x="24" y="27"/>
                    <a:pt x="29" y="20"/>
                  </a:cubicBezTo>
                  <a:cubicBezTo>
                    <a:pt x="32" y="16"/>
                    <a:pt x="35" y="8"/>
                    <a:pt x="3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1"/>
                    <a:pt x="7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5" name="Freeform 58"/>
            <p:cNvSpPr>
              <a:spLocks/>
            </p:cNvSpPr>
            <p:nvPr userDrawn="1"/>
          </p:nvSpPr>
          <p:spPr bwMode="auto">
            <a:xfrm>
              <a:off x="4984040" y="3900261"/>
              <a:ext cx="139537" cy="179615"/>
            </a:xfrm>
            <a:custGeom>
              <a:avLst/>
              <a:gdLst>
                <a:gd name="T0" fmla="*/ 2147483646 w 47"/>
                <a:gd name="T1" fmla="*/ 2147483646 h 60"/>
                <a:gd name="T2" fmla="*/ 2147483646 w 47"/>
                <a:gd name="T3" fmla="*/ 2147483646 h 60"/>
                <a:gd name="T4" fmla="*/ 0 w 47"/>
                <a:gd name="T5" fmla="*/ 2147483646 h 60"/>
                <a:gd name="T6" fmla="*/ 2147483646 w 47"/>
                <a:gd name="T7" fmla="*/ 2147483646 h 60"/>
                <a:gd name="T8" fmla="*/ 2147483646 w 47"/>
                <a:gd name="T9" fmla="*/ 2147483646 h 60"/>
                <a:gd name="T10" fmla="*/ 2147483646 w 47"/>
                <a:gd name="T11" fmla="*/ 2147483646 h 60"/>
                <a:gd name="T12" fmla="*/ 2147483646 w 47"/>
                <a:gd name="T13" fmla="*/ 0 h 60"/>
                <a:gd name="T14" fmla="*/ 2147483646 w 47"/>
                <a:gd name="T15" fmla="*/ 0 h 60"/>
                <a:gd name="T16" fmla="*/ 2147483646 w 47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60">
                  <a:moveTo>
                    <a:pt x="17" y="30"/>
                  </a:moveTo>
                  <a:cubicBezTo>
                    <a:pt x="17" y="30"/>
                    <a:pt x="12" y="52"/>
                    <a:pt x="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30" y="60"/>
                    <a:pt x="35" y="48"/>
                  </a:cubicBezTo>
                  <a:cubicBezTo>
                    <a:pt x="39" y="40"/>
                    <a:pt x="45" y="12"/>
                    <a:pt x="47" y="0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6" name="Freeform 59"/>
            <p:cNvSpPr>
              <a:spLocks noEditPoints="1"/>
            </p:cNvSpPr>
            <p:nvPr userDrawn="1"/>
          </p:nvSpPr>
          <p:spPr bwMode="auto">
            <a:xfrm>
              <a:off x="4998989" y="3645808"/>
              <a:ext cx="289041" cy="429080"/>
            </a:xfrm>
            <a:custGeom>
              <a:avLst/>
              <a:gdLst>
                <a:gd name="T0" fmla="*/ 2147483646 w 97"/>
                <a:gd name="T1" fmla="*/ 2147483646 h 144"/>
                <a:gd name="T2" fmla="*/ 2147483646 w 97"/>
                <a:gd name="T3" fmla="*/ 2147483646 h 144"/>
                <a:gd name="T4" fmla="*/ 2147483646 w 97"/>
                <a:gd name="T5" fmla="*/ 2147483646 h 144"/>
                <a:gd name="T6" fmla="*/ 2147483646 w 97"/>
                <a:gd name="T7" fmla="*/ 2147483646 h 144"/>
                <a:gd name="T8" fmla="*/ 2147483646 w 97"/>
                <a:gd name="T9" fmla="*/ 2147483646 h 144"/>
                <a:gd name="T10" fmla="*/ 2147483646 w 97"/>
                <a:gd name="T11" fmla="*/ 2147483646 h 144"/>
                <a:gd name="T12" fmla="*/ 2147483646 w 97"/>
                <a:gd name="T13" fmla="*/ 0 h 144"/>
                <a:gd name="T14" fmla="*/ 0 w 97"/>
                <a:gd name="T15" fmla="*/ 0 h 144"/>
                <a:gd name="T16" fmla="*/ 0 w 97"/>
                <a:gd name="T17" fmla="*/ 2147483646 h 144"/>
                <a:gd name="T18" fmla="*/ 2147483646 w 97"/>
                <a:gd name="T19" fmla="*/ 2147483646 h 144"/>
                <a:gd name="T20" fmla="*/ 2147483646 w 97"/>
                <a:gd name="T21" fmla="*/ 2147483646 h 144"/>
                <a:gd name="T22" fmla="*/ 2147483646 w 97"/>
                <a:gd name="T23" fmla="*/ 2147483646 h 144"/>
                <a:gd name="T24" fmla="*/ 2147483646 w 97"/>
                <a:gd name="T25" fmla="*/ 2147483646 h 144"/>
                <a:gd name="T26" fmla="*/ 2147483646 w 97"/>
                <a:gd name="T27" fmla="*/ 2147483646 h 144"/>
                <a:gd name="T28" fmla="*/ 2147483646 w 97"/>
                <a:gd name="T29" fmla="*/ 2147483646 h 144"/>
                <a:gd name="T30" fmla="*/ 2147483646 w 97"/>
                <a:gd name="T31" fmla="*/ 2147483646 h 144"/>
                <a:gd name="T32" fmla="*/ 2147483646 w 97"/>
                <a:gd name="T33" fmla="*/ 2147483646 h 144"/>
                <a:gd name="T34" fmla="*/ 2147483646 w 97"/>
                <a:gd name="T35" fmla="*/ 2147483646 h 144"/>
                <a:gd name="T36" fmla="*/ 2147483646 w 97"/>
                <a:gd name="T37" fmla="*/ 2147483646 h 144"/>
                <a:gd name="T38" fmla="*/ 2147483646 w 97"/>
                <a:gd name="T39" fmla="*/ 2147483646 h 144"/>
                <a:gd name="T40" fmla="*/ 2147483646 w 97"/>
                <a:gd name="T41" fmla="*/ 2147483646 h 144"/>
                <a:gd name="T42" fmla="*/ 2147483646 w 97"/>
                <a:gd name="T43" fmla="*/ 2147483646 h 1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7" h="144">
                  <a:moveTo>
                    <a:pt x="85" y="133"/>
                  </a:moveTo>
                  <a:cubicBezTo>
                    <a:pt x="73" y="133"/>
                    <a:pt x="74" y="123"/>
                    <a:pt x="74" y="123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85" y="76"/>
                    <a:pt x="90" y="74"/>
                    <a:pt x="92" y="70"/>
                  </a:cubicBezTo>
                  <a:cubicBezTo>
                    <a:pt x="94" y="67"/>
                    <a:pt x="95" y="63"/>
                    <a:pt x="95" y="59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1" y="144"/>
                    <a:pt x="73" y="144"/>
                    <a:pt x="73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33"/>
                    <a:pt x="97" y="133"/>
                    <a:pt x="97" y="133"/>
                  </a:cubicBezTo>
                  <a:lnTo>
                    <a:pt x="85" y="133"/>
                  </a:lnTo>
                  <a:close/>
                  <a:moveTo>
                    <a:pt x="71" y="50"/>
                  </a:moveTo>
                  <a:cubicBezTo>
                    <a:pt x="71" y="53"/>
                    <a:pt x="70" y="54"/>
                    <a:pt x="70" y="55"/>
                  </a:cubicBezTo>
                  <a:cubicBezTo>
                    <a:pt x="69" y="56"/>
                    <a:pt x="68" y="56"/>
                    <a:pt x="66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71" y="5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7" name="Freeform 60"/>
            <p:cNvSpPr>
              <a:spLocks/>
            </p:cNvSpPr>
            <p:nvPr userDrawn="1"/>
          </p:nvSpPr>
          <p:spPr bwMode="auto">
            <a:xfrm>
              <a:off x="4171735" y="3560988"/>
              <a:ext cx="508313" cy="513900"/>
            </a:xfrm>
            <a:custGeom>
              <a:avLst/>
              <a:gdLst>
                <a:gd name="T0" fmla="*/ 2147483646 w 171"/>
                <a:gd name="T1" fmla="*/ 2147483646 h 173"/>
                <a:gd name="T2" fmla="*/ 2147483646 w 171"/>
                <a:gd name="T3" fmla="*/ 2147483646 h 173"/>
                <a:gd name="T4" fmla="*/ 2147483646 w 171"/>
                <a:gd name="T5" fmla="*/ 2147483646 h 173"/>
                <a:gd name="T6" fmla="*/ 2147483646 w 171"/>
                <a:gd name="T7" fmla="*/ 0 h 173"/>
                <a:gd name="T8" fmla="*/ 2147483646 w 171"/>
                <a:gd name="T9" fmla="*/ 0 h 173"/>
                <a:gd name="T10" fmla="*/ 2147483646 w 171"/>
                <a:gd name="T11" fmla="*/ 2147483646 h 173"/>
                <a:gd name="T12" fmla="*/ 2147483646 w 171"/>
                <a:gd name="T13" fmla="*/ 2147483646 h 173"/>
                <a:gd name="T14" fmla="*/ 2147483646 w 171"/>
                <a:gd name="T15" fmla="*/ 2147483646 h 173"/>
                <a:gd name="T16" fmla="*/ 2147483646 w 171"/>
                <a:gd name="T17" fmla="*/ 2147483646 h 173"/>
                <a:gd name="T18" fmla="*/ 2147483646 w 171"/>
                <a:gd name="T19" fmla="*/ 2147483646 h 173"/>
                <a:gd name="T20" fmla="*/ 2147483646 w 171"/>
                <a:gd name="T21" fmla="*/ 2147483646 h 173"/>
                <a:gd name="T22" fmla="*/ 2147483646 w 171"/>
                <a:gd name="T23" fmla="*/ 2147483646 h 173"/>
                <a:gd name="T24" fmla="*/ 2147483646 w 171"/>
                <a:gd name="T25" fmla="*/ 0 h 173"/>
                <a:gd name="T26" fmla="*/ 2147483646 w 171"/>
                <a:gd name="T27" fmla="*/ 0 h 173"/>
                <a:gd name="T28" fmla="*/ 2147483646 w 171"/>
                <a:gd name="T29" fmla="*/ 2147483646 h 173"/>
                <a:gd name="T30" fmla="*/ 2147483646 w 171"/>
                <a:gd name="T31" fmla="*/ 2147483646 h 173"/>
                <a:gd name="T32" fmla="*/ 2147483646 w 171"/>
                <a:gd name="T33" fmla="*/ 2147483646 h 173"/>
                <a:gd name="T34" fmla="*/ 0 w 171"/>
                <a:gd name="T35" fmla="*/ 2147483646 h 173"/>
                <a:gd name="T36" fmla="*/ 2147483646 w 171"/>
                <a:gd name="T37" fmla="*/ 2147483646 h 173"/>
                <a:gd name="T38" fmla="*/ 2147483646 w 171"/>
                <a:gd name="T39" fmla="*/ 2147483646 h 173"/>
                <a:gd name="T40" fmla="*/ 2147483646 w 171"/>
                <a:gd name="T41" fmla="*/ 2147483646 h 173"/>
                <a:gd name="T42" fmla="*/ 2147483646 w 171"/>
                <a:gd name="T43" fmla="*/ 2147483646 h 173"/>
                <a:gd name="T44" fmla="*/ 2147483646 w 171"/>
                <a:gd name="T45" fmla="*/ 2147483646 h 173"/>
                <a:gd name="T46" fmla="*/ 2147483646 w 171"/>
                <a:gd name="T47" fmla="*/ 2147483646 h 173"/>
                <a:gd name="T48" fmla="*/ 2147483646 w 171"/>
                <a:gd name="T49" fmla="*/ 2147483646 h 173"/>
                <a:gd name="T50" fmla="*/ 2147483646 w 171"/>
                <a:gd name="T51" fmla="*/ 2147483646 h 1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1" h="173">
                  <a:moveTo>
                    <a:pt x="162" y="50"/>
                  </a:moveTo>
                  <a:cubicBezTo>
                    <a:pt x="165" y="48"/>
                    <a:pt x="168" y="46"/>
                    <a:pt x="169" y="42"/>
                  </a:cubicBezTo>
                  <a:cubicBezTo>
                    <a:pt x="170" y="39"/>
                    <a:pt x="171" y="34"/>
                    <a:pt x="171" y="28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46" y="32"/>
                    <a:pt x="145" y="34"/>
                    <a:pt x="14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7"/>
                    <a:pt x="9" y="160"/>
                    <a:pt x="8" y="161"/>
                  </a:cubicBezTo>
                  <a:cubicBezTo>
                    <a:pt x="8" y="163"/>
                    <a:pt x="7" y="164"/>
                    <a:pt x="5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7" y="173"/>
                    <a:pt x="22" y="172"/>
                    <a:pt x="26" y="170"/>
                  </a:cubicBezTo>
                  <a:cubicBezTo>
                    <a:pt x="29" y="168"/>
                    <a:pt x="31" y="165"/>
                    <a:pt x="32" y="160"/>
                  </a:cubicBezTo>
                  <a:cubicBezTo>
                    <a:pt x="33" y="155"/>
                    <a:pt x="34" y="150"/>
                    <a:pt x="34" y="14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3" y="53"/>
                    <a:pt x="158" y="52"/>
                    <a:pt x="162" y="5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8" name="Freeform 61"/>
            <p:cNvSpPr>
              <a:spLocks/>
            </p:cNvSpPr>
            <p:nvPr userDrawn="1"/>
          </p:nvSpPr>
          <p:spPr bwMode="auto">
            <a:xfrm>
              <a:off x="3264745" y="3546022"/>
              <a:ext cx="244191" cy="204560"/>
            </a:xfrm>
            <a:custGeom>
              <a:avLst/>
              <a:gdLst>
                <a:gd name="T0" fmla="*/ 2147483646 w 83"/>
                <a:gd name="T1" fmla="*/ 2147483646 h 68"/>
                <a:gd name="T2" fmla="*/ 2147483646 w 83"/>
                <a:gd name="T3" fmla="*/ 2147483646 h 68"/>
                <a:gd name="T4" fmla="*/ 2147483646 w 83"/>
                <a:gd name="T5" fmla="*/ 2147483646 h 68"/>
                <a:gd name="T6" fmla="*/ 2147483646 w 83"/>
                <a:gd name="T7" fmla="*/ 2147483646 h 68"/>
                <a:gd name="T8" fmla="*/ 2147483646 w 83"/>
                <a:gd name="T9" fmla="*/ 2147483646 h 68"/>
                <a:gd name="T10" fmla="*/ 2147483646 w 83"/>
                <a:gd name="T11" fmla="*/ 2147483646 h 68"/>
                <a:gd name="T12" fmla="*/ 2147483646 w 83"/>
                <a:gd name="T13" fmla="*/ 2147483646 h 68"/>
                <a:gd name="T14" fmla="*/ 2147483646 w 83"/>
                <a:gd name="T15" fmla="*/ 2147483646 h 68"/>
                <a:gd name="T16" fmla="*/ 2147483646 w 83"/>
                <a:gd name="T17" fmla="*/ 2147483646 h 68"/>
                <a:gd name="T18" fmla="*/ 2147483646 w 83"/>
                <a:gd name="T19" fmla="*/ 0 h 68"/>
                <a:gd name="T20" fmla="*/ 0 w 83"/>
                <a:gd name="T21" fmla="*/ 0 h 68"/>
                <a:gd name="T22" fmla="*/ 0 w 83"/>
                <a:gd name="T23" fmla="*/ 2147483646 h 68"/>
                <a:gd name="T24" fmla="*/ 2147483646 w 83"/>
                <a:gd name="T25" fmla="*/ 2147483646 h 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3" h="68">
                  <a:moveTo>
                    <a:pt x="18" y="68"/>
                  </a:moveTo>
                  <a:cubicBezTo>
                    <a:pt x="83" y="68"/>
                    <a:pt x="83" y="68"/>
                    <a:pt x="83" y="68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9" y="54"/>
                    <a:pt x="29" y="43"/>
                    <a:pt x="29" y="4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0" y="48"/>
                  </a:cubicBezTo>
                  <a:cubicBezTo>
                    <a:pt x="0" y="68"/>
                    <a:pt x="18" y="68"/>
                    <a:pt x="18" y="6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9" name="Freeform 62"/>
            <p:cNvSpPr>
              <a:spLocks/>
            </p:cNvSpPr>
            <p:nvPr userDrawn="1"/>
          </p:nvSpPr>
          <p:spPr bwMode="auto">
            <a:xfrm>
              <a:off x="3000624" y="3546022"/>
              <a:ext cx="249173" cy="209551"/>
            </a:xfrm>
            <a:custGeom>
              <a:avLst/>
              <a:gdLst>
                <a:gd name="T0" fmla="*/ 2147483646 w 83"/>
                <a:gd name="T1" fmla="*/ 2147483646 h 69"/>
                <a:gd name="T2" fmla="*/ 2147483646 w 83"/>
                <a:gd name="T3" fmla="*/ 2147483646 h 69"/>
                <a:gd name="T4" fmla="*/ 2147483646 w 83"/>
                <a:gd name="T5" fmla="*/ 2147483646 h 69"/>
                <a:gd name="T6" fmla="*/ 2147483646 w 83"/>
                <a:gd name="T7" fmla="*/ 2147483646 h 69"/>
                <a:gd name="T8" fmla="*/ 2147483646 w 83"/>
                <a:gd name="T9" fmla="*/ 2147483646 h 69"/>
                <a:gd name="T10" fmla="*/ 2147483646 w 83"/>
                <a:gd name="T11" fmla="*/ 2147483646 h 69"/>
                <a:gd name="T12" fmla="*/ 2147483646 w 83"/>
                <a:gd name="T13" fmla="*/ 2147483646 h 69"/>
                <a:gd name="T14" fmla="*/ 2147483646 w 83"/>
                <a:gd name="T15" fmla="*/ 2147483646 h 69"/>
                <a:gd name="T16" fmla="*/ 2147483646 w 83"/>
                <a:gd name="T17" fmla="*/ 0 h 69"/>
                <a:gd name="T18" fmla="*/ 2147483646 w 83"/>
                <a:gd name="T19" fmla="*/ 0 h 69"/>
                <a:gd name="T20" fmla="*/ 2147483646 w 83"/>
                <a:gd name="T21" fmla="*/ 2147483646 h 69"/>
                <a:gd name="T22" fmla="*/ 2147483646 w 83"/>
                <a:gd name="T23" fmla="*/ 2147483646 h 69"/>
                <a:gd name="T24" fmla="*/ 2147483646 w 83"/>
                <a:gd name="T25" fmla="*/ 2147483646 h 69"/>
                <a:gd name="T26" fmla="*/ 2147483646 w 83"/>
                <a:gd name="T27" fmla="*/ 2147483646 h 69"/>
                <a:gd name="T28" fmla="*/ 0 w 83"/>
                <a:gd name="T29" fmla="*/ 2147483646 h 69"/>
                <a:gd name="T30" fmla="*/ 0 w 83"/>
                <a:gd name="T31" fmla="*/ 2147483646 h 69"/>
                <a:gd name="T32" fmla="*/ 2147483646 w 83"/>
                <a:gd name="T33" fmla="*/ 2147483646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3" h="69">
                  <a:moveTo>
                    <a:pt x="17" y="69"/>
                  </a:moveTo>
                  <a:cubicBezTo>
                    <a:pt x="83" y="69"/>
                    <a:pt x="83" y="69"/>
                    <a:pt x="83" y="69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25" y="54"/>
                    <a:pt x="26" y="44"/>
                    <a:pt x="26" y="4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"/>
                    <a:pt x="17" y="69"/>
                    <a:pt x="17" y="6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0" name="Freeform 63"/>
            <p:cNvSpPr>
              <a:spLocks/>
            </p:cNvSpPr>
            <p:nvPr userDrawn="1"/>
          </p:nvSpPr>
          <p:spPr bwMode="auto">
            <a:xfrm>
              <a:off x="3000624" y="3770539"/>
              <a:ext cx="518280" cy="304349"/>
            </a:xfrm>
            <a:custGeom>
              <a:avLst/>
              <a:gdLst>
                <a:gd name="T0" fmla="*/ 2147483646 w 174"/>
                <a:gd name="T1" fmla="*/ 2147483646 h 103"/>
                <a:gd name="T2" fmla="*/ 2147483646 w 174"/>
                <a:gd name="T3" fmla="*/ 2147483646 h 103"/>
                <a:gd name="T4" fmla="*/ 2147483646 w 174"/>
                <a:gd name="T5" fmla="*/ 2147483646 h 103"/>
                <a:gd name="T6" fmla="*/ 2147483646 w 174"/>
                <a:gd name="T7" fmla="*/ 2147483646 h 103"/>
                <a:gd name="T8" fmla="*/ 2147483646 w 174"/>
                <a:gd name="T9" fmla="*/ 2147483646 h 103"/>
                <a:gd name="T10" fmla="*/ 2147483646 w 174"/>
                <a:gd name="T11" fmla="*/ 2147483646 h 103"/>
                <a:gd name="T12" fmla="*/ 2147483646 w 174"/>
                <a:gd name="T13" fmla="*/ 2147483646 h 103"/>
                <a:gd name="T14" fmla="*/ 2147483646 w 174"/>
                <a:gd name="T15" fmla="*/ 2147483646 h 103"/>
                <a:gd name="T16" fmla="*/ 2147483646 w 174"/>
                <a:gd name="T17" fmla="*/ 2147483646 h 103"/>
                <a:gd name="T18" fmla="*/ 2147483646 w 174"/>
                <a:gd name="T19" fmla="*/ 2147483646 h 103"/>
                <a:gd name="T20" fmla="*/ 2147483646 w 174"/>
                <a:gd name="T21" fmla="*/ 2147483646 h 103"/>
                <a:gd name="T22" fmla="*/ 2147483646 w 174"/>
                <a:gd name="T23" fmla="*/ 0 h 103"/>
                <a:gd name="T24" fmla="*/ 2147483646 w 174"/>
                <a:gd name="T25" fmla="*/ 0 h 103"/>
                <a:gd name="T26" fmla="*/ 0 w 174"/>
                <a:gd name="T27" fmla="*/ 2147483646 h 103"/>
                <a:gd name="T28" fmla="*/ 2147483646 w 174"/>
                <a:gd name="T29" fmla="*/ 2147483646 h 103"/>
                <a:gd name="T30" fmla="*/ 2147483646 w 174"/>
                <a:gd name="T31" fmla="*/ 2147483646 h 103"/>
                <a:gd name="T32" fmla="*/ 0 w 174"/>
                <a:gd name="T33" fmla="*/ 2147483646 h 103"/>
                <a:gd name="T34" fmla="*/ 2147483646 w 174"/>
                <a:gd name="T35" fmla="*/ 2147483646 h 103"/>
                <a:gd name="T36" fmla="*/ 2147483646 w 174"/>
                <a:gd name="T37" fmla="*/ 2147483646 h 103"/>
                <a:gd name="T38" fmla="*/ 2147483646 w 174"/>
                <a:gd name="T39" fmla="*/ 2147483646 h 103"/>
                <a:gd name="T40" fmla="*/ 2147483646 w 174"/>
                <a:gd name="T41" fmla="*/ 2147483646 h 103"/>
                <a:gd name="T42" fmla="*/ 2147483646 w 174"/>
                <a:gd name="T43" fmla="*/ 2147483646 h 103"/>
                <a:gd name="T44" fmla="*/ 2147483646 w 174"/>
                <a:gd name="T45" fmla="*/ 2147483646 h 103"/>
                <a:gd name="T46" fmla="*/ 2147483646 w 174"/>
                <a:gd name="T47" fmla="*/ 2147483646 h 103"/>
                <a:gd name="T48" fmla="*/ 2147483646 w 174"/>
                <a:gd name="T49" fmla="*/ 2147483646 h 103"/>
                <a:gd name="T50" fmla="*/ 2147483646 w 174"/>
                <a:gd name="T51" fmla="*/ 2147483646 h 103"/>
                <a:gd name="T52" fmla="*/ 2147483646 w 174"/>
                <a:gd name="T53" fmla="*/ 2147483646 h 103"/>
                <a:gd name="T54" fmla="*/ 2147483646 w 174"/>
                <a:gd name="T55" fmla="*/ 2147483646 h 1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4" h="103">
                  <a:moveTo>
                    <a:pt x="155" y="58"/>
                  </a:moveTo>
                  <a:cubicBezTo>
                    <a:pt x="167" y="58"/>
                    <a:pt x="174" y="50"/>
                    <a:pt x="170" y="40"/>
                  </a:cubicBezTo>
                  <a:cubicBezTo>
                    <a:pt x="170" y="40"/>
                    <a:pt x="160" y="19"/>
                    <a:pt x="160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3" y="42"/>
                    <a:pt x="141" y="43"/>
                    <a:pt x="139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108" y="34"/>
                    <a:pt x="132" y="20"/>
                    <a:pt x="146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99" y="8"/>
                    <a:pt x="91" y="14"/>
                    <a:pt x="8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75" y="11"/>
                    <a:pt x="84" y="0"/>
                    <a:pt x="8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7"/>
                    <a:pt x="0" y="21"/>
                    <a:pt x="0" y="21"/>
                  </a:cubicBezTo>
                  <a:cubicBezTo>
                    <a:pt x="0" y="21"/>
                    <a:pt x="6" y="33"/>
                    <a:pt x="7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24" y="44"/>
                    <a:pt x="0" y="43"/>
                    <a:pt x="0" y="43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2" y="94"/>
                    <a:pt x="63" y="94"/>
                  </a:cubicBezTo>
                  <a:cubicBezTo>
                    <a:pt x="56" y="93"/>
                    <a:pt x="52" y="94"/>
                    <a:pt x="52" y="94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102" y="102"/>
                    <a:pt x="102" y="85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48" y="58"/>
                    <a:pt x="148" y="58"/>
                    <a:pt x="148" y="58"/>
                  </a:cubicBezTo>
                  <a:lnTo>
                    <a:pt x="155" y="5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1" name="Freeform 64"/>
            <p:cNvSpPr>
              <a:spLocks/>
            </p:cNvSpPr>
            <p:nvPr userDrawn="1"/>
          </p:nvSpPr>
          <p:spPr bwMode="auto">
            <a:xfrm>
              <a:off x="2990657" y="3955145"/>
              <a:ext cx="174419" cy="119743"/>
            </a:xfrm>
            <a:custGeom>
              <a:avLst/>
              <a:gdLst>
                <a:gd name="T0" fmla="*/ 2147483646 w 58"/>
                <a:gd name="T1" fmla="*/ 0 h 40"/>
                <a:gd name="T2" fmla="*/ 2147483646 w 58"/>
                <a:gd name="T3" fmla="*/ 2147483646 h 40"/>
                <a:gd name="T4" fmla="*/ 0 w 58"/>
                <a:gd name="T5" fmla="*/ 2147483646 h 40"/>
                <a:gd name="T6" fmla="*/ 2147483646 w 58"/>
                <a:gd name="T7" fmla="*/ 2147483646 h 40"/>
                <a:gd name="T8" fmla="*/ 2147483646 w 58"/>
                <a:gd name="T9" fmla="*/ 2147483646 h 40"/>
                <a:gd name="T10" fmla="*/ 2147483646 w 58"/>
                <a:gd name="T11" fmla="*/ 0 h 40"/>
                <a:gd name="T12" fmla="*/ 2147483646 w 58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0">
                  <a:moveTo>
                    <a:pt x="27" y="0"/>
                  </a:moveTo>
                  <a:cubicBezTo>
                    <a:pt x="27" y="0"/>
                    <a:pt x="22" y="25"/>
                    <a:pt x="7" y="31"/>
                  </a:cubicBezTo>
                  <a:cubicBezTo>
                    <a:pt x="5" y="31"/>
                    <a:pt x="0" y="31"/>
                    <a:pt x="0" y="3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9" y="40"/>
                    <a:pt x="58" y="0"/>
                    <a:pt x="58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2" name="Freeform 65"/>
            <p:cNvSpPr>
              <a:spLocks/>
            </p:cNvSpPr>
            <p:nvPr userDrawn="1"/>
          </p:nvSpPr>
          <p:spPr bwMode="auto">
            <a:xfrm>
              <a:off x="3344481" y="3955145"/>
              <a:ext cx="174423" cy="119743"/>
            </a:xfrm>
            <a:custGeom>
              <a:avLst/>
              <a:gdLst>
                <a:gd name="T0" fmla="*/ 2147483646 w 58"/>
                <a:gd name="T1" fmla="*/ 0 h 41"/>
                <a:gd name="T2" fmla="*/ 0 w 58"/>
                <a:gd name="T3" fmla="*/ 0 h 41"/>
                <a:gd name="T4" fmla="*/ 2147483646 w 58"/>
                <a:gd name="T5" fmla="*/ 2147483646 h 41"/>
                <a:gd name="T6" fmla="*/ 2147483646 w 58"/>
                <a:gd name="T7" fmla="*/ 2147483646 h 41"/>
                <a:gd name="T8" fmla="*/ 2147483646 w 58"/>
                <a:gd name="T9" fmla="*/ 2147483646 h 41"/>
                <a:gd name="T10" fmla="*/ 2147483646 w 58"/>
                <a:gd name="T11" fmla="*/ 2147483646 h 41"/>
                <a:gd name="T12" fmla="*/ 2147483646 w 58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41"/>
                    <a:pt x="36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2" y="32"/>
                    <a:pt x="50" y="31"/>
                  </a:cubicBezTo>
                  <a:cubicBezTo>
                    <a:pt x="36" y="25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3" name="Freeform 66"/>
            <p:cNvSpPr>
              <a:spLocks/>
            </p:cNvSpPr>
            <p:nvPr userDrawn="1"/>
          </p:nvSpPr>
          <p:spPr bwMode="auto">
            <a:xfrm>
              <a:off x="3588672" y="3546022"/>
              <a:ext cx="528247" cy="533854"/>
            </a:xfrm>
            <a:custGeom>
              <a:avLst/>
              <a:gdLst>
                <a:gd name="T0" fmla="*/ 2147483646 w 177"/>
                <a:gd name="T1" fmla="*/ 2147483646 h 178"/>
                <a:gd name="T2" fmla="*/ 2147483646 w 177"/>
                <a:gd name="T3" fmla="*/ 2147483646 h 178"/>
                <a:gd name="T4" fmla="*/ 2147483646 w 177"/>
                <a:gd name="T5" fmla="*/ 2147483646 h 178"/>
                <a:gd name="T6" fmla="*/ 2147483646 w 177"/>
                <a:gd name="T7" fmla="*/ 2147483646 h 178"/>
                <a:gd name="T8" fmla="*/ 2147483646 w 177"/>
                <a:gd name="T9" fmla="*/ 2147483646 h 178"/>
                <a:gd name="T10" fmla="*/ 2147483646 w 177"/>
                <a:gd name="T11" fmla="*/ 0 h 178"/>
                <a:gd name="T12" fmla="*/ 2147483646 w 177"/>
                <a:gd name="T13" fmla="*/ 0 h 178"/>
                <a:gd name="T14" fmla="*/ 2147483646 w 177"/>
                <a:gd name="T15" fmla="*/ 2147483646 h 178"/>
                <a:gd name="T16" fmla="*/ 0 w 177"/>
                <a:gd name="T17" fmla="*/ 2147483646 h 178"/>
                <a:gd name="T18" fmla="*/ 2147483646 w 177"/>
                <a:gd name="T19" fmla="*/ 2147483646 h 178"/>
                <a:gd name="T20" fmla="*/ 2147483646 w 177"/>
                <a:gd name="T21" fmla="*/ 2147483646 h 178"/>
                <a:gd name="T22" fmla="*/ 2147483646 w 177"/>
                <a:gd name="T23" fmla="*/ 2147483646 h 178"/>
                <a:gd name="T24" fmla="*/ 2147483646 w 177"/>
                <a:gd name="T25" fmla="*/ 2147483646 h 178"/>
                <a:gd name="T26" fmla="*/ 2147483646 w 177"/>
                <a:gd name="T27" fmla="*/ 2147483646 h 178"/>
                <a:gd name="T28" fmla="*/ 2147483646 w 177"/>
                <a:gd name="T29" fmla="*/ 2147483646 h 178"/>
                <a:gd name="T30" fmla="*/ 2147483646 w 177"/>
                <a:gd name="T31" fmla="*/ 2147483646 h 178"/>
                <a:gd name="T32" fmla="*/ 2147483646 w 177"/>
                <a:gd name="T33" fmla="*/ 2147483646 h 178"/>
                <a:gd name="T34" fmla="*/ 2147483646 w 177"/>
                <a:gd name="T35" fmla="*/ 2147483646 h 178"/>
                <a:gd name="T36" fmla="*/ 2147483646 w 177"/>
                <a:gd name="T37" fmla="*/ 2147483646 h 178"/>
                <a:gd name="T38" fmla="*/ 2147483646 w 177"/>
                <a:gd name="T39" fmla="*/ 2147483646 h 178"/>
                <a:gd name="T40" fmla="*/ 2147483646 w 177"/>
                <a:gd name="T41" fmla="*/ 2147483646 h 178"/>
                <a:gd name="T42" fmla="*/ 2147483646 w 177"/>
                <a:gd name="T43" fmla="*/ 2147483646 h 178"/>
                <a:gd name="T44" fmla="*/ 2147483646 w 177"/>
                <a:gd name="T45" fmla="*/ 2147483646 h 178"/>
                <a:gd name="T46" fmla="*/ 2147483646 w 177"/>
                <a:gd name="T47" fmla="*/ 2147483646 h 178"/>
                <a:gd name="T48" fmla="*/ 2147483646 w 177"/>
                <a:gd name="T49" fmla="*/ 2147483646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7" h="178">
                  <a:moveTo>
                    <a:pt x="133" y="148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26" y="168"/>
                    <a:pt x="14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52" y="178"/>
                    <a:pt x="59" y="163"/>
                  </a:cubicBezTo>
                  <a:cubicBezTo>
                    <a:pt x="65" y="148"/>
                    <a:pt x="75" y="92"/>
                    <a:pt x="76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1" y="177"/>
                    <a:pt x="131" y="176"/>
                    <a:pt x="131" y="176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32" y="161"/>
                    <a:pt x="133" y="148"/>
                    <a:pt x="133" y="14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4" name="Freeform 67"/>
            <p:cNvSpPr>
              <a:spLocks/>
            </p:cNvSpPr>
            <p:nvPr userDrawn="1"/>
          </p:nvSpPr>
          <p:spPr bwMode="auto">
            <a:xfrm>
              <a:off x="3598639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2147483646 w 64"/>
                <a:gd name="T9" fmla="*/ 0 h 64"/>
                <a:gd name="T10" fmla="*/ 0 w 64"/>
                <a:gd name="T11" fmla="*/ 0 h 64"/>
                <a:gd name="T12" fmla="*/ 2147483646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43" y="64"/>
                  </a:moveTo>
                  <a:cubicBezTo>
                    <a:pt x="44" y="64"/>
                    <a:pt x="64" y="64"/>
                    <a:pt x="64" y="64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9" y="55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40"/>
                    <a:pt x="22" y="53"/>
                  </a:cubicBezTo>
                  <a:cubicBezTo>
                    <a:pt x="29" y="62"/>
                    <a:pt x="37" y="64"/>
                    <a:pt x="43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5" name="Freeform 68"/>
            <p:cNvSpPr>
              <a:spLocks/>
            </p:cNvSpPr>
            <p:nvPr userDrawn="1"/>
          </p:nvSpPr>
          <p:spPr bwMode="auto">
            <a:xfrm>
              <a:off x="3907613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0 h 64"/>
                <a:gd name="T6" fmla="*/ 2147483646 w 64"/>
                <a:gd name="T7" fmla="*/ 0 h 64"/>
                <a:gd name="T8" fmla="*/ 2147483646 w 64"/>
                <a:gd name="T9" fmla="*/ 2147483646 h 64"/>
                <a:gd name="T10" fmla="*/ 0 w 64"/>
                <a:gd name="T11" fmla="*/ 2147483646 h 64"/>
                <a:gd name="T12" fmla="*/ 0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20" y="64"/>
                  </a:moveTo>
                  <a:cubicBezTo>
                    <a:pt x="27" y="64"/>
                    <a:pt x="34" y="62"/>
                    <a:pt x="42" y="53"/>
                  </a:cubicBezTo>
                  <a:cubicBezTo>
                    <a:pt x="49" y="40"/>
                    <a:pt x="64" y="0"/>
                    <a:pt x="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55"/>
                    <a:pt x="6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0" y="64"/>
                    <a:pt x="20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6" name="Freeform 69"/>
            <p:cNvSpPr>
              <a:spLocks/>
            </p:cNvSpPr>
            <p:nvPr userDrawn="1"/>
          </p:nvSpPr>
          <p:spPr bwMode="auto">
            <a:xfrm>
              <a:off x="5412617" y="3820432"/>
              <a:ext cx="84717" cy="99786"/>
            </a:xfrm>
            <a:custGeom>
              <a:avLst/>
              <a:gdLst>
                <a:gd name="T0" fmla="*/ 2147483646 w 29"/>
                <a:gd name="T1" fmla="*/ 2147483646 h 33"/>
                <a:gd name="T2" fmla="*/ 2147483646 w 29"/>
                <a:gd name="T3" fmla="*/ 2147483646 h 33"/>
                <a:gd name="T4" fmla="*/ 2147483646 w 29"/>
                <a:gd name="T5" fmla="*/ 2147483646 h 33"/>
                <a:gd name="T6" fmla="*/ 2147483646 w 29"/>
                <a:gd name="T7" fmla="*/ 2147483646 h 33"/>
                <a:gd name="T8" fmla="*/ 0 w 29"/>
                <a:gd name="T9" fmla="*/ 2147483646 h 33"/>
                <a:gd name="T10" fmla="*/ 0 w 29"/>
                <a:gd name="T11" fmla="*/ 0 h 33"/>
                <a:gd name="T12" fmla="*/ 2147483646 w 29"/>
                <a:gd name="T13" fmla="*/ 0 h 33"/>
                <a:gd name="T14" fmla="*/ 2147483646 w 29"/>
                <a:gd name="T15" fmla="*/ 2147483646 h 33"/>
                <a:gd name="T16" fmla="*/ 2147483646 w 29"/>
                <a:gd name="T17" fmla="*/ 2147483646 h 33"/>
                <a:gd name="T18" fmla="*/ 2147483646 w 29"/>
                <a:gd name="T19" fmla="*/ 2147483646 h 33"/>
                <a:gd name="T20" fmla="*/ 2147483646 w 29"/>
                <a:gd name="T21" fmla="*/ 2147483646 h 33"/>
                <a:gd name="T22" fmla="*/ 2147483646 w 29"/>
                <a:gd name="T23" fmla="*/ 2147483646 h 33"/>
                <a:gd name="T24" fmla="*/ 2147483646 w 29"/>
                <a:gd name="T25" fmla="*/ 0 h 33"/>
                <a:gd name="T26" fmla="*/ 2147483646 w 29"/>
                <a:gd name="T27" fmla="*/ 0 h 33"/>
                <a:gd name="T28" fmla="*/ 2147483646 w 29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" h="33">
                  <a:moveTo>
                    <a:pt x="29" y="23"/>
                  </a:moveTo>
                  <a:cubicBezTo>
                    <a:pt x="29" y="26"/>
                    <a:pt x="27" y="28"/>
                    <a:pt x="25" y="30"/>
                  </a:cubicBezTo>
                  <a:cubicBezTo>
                    <a:pt x="23" y="32"/>
                    <a:pt x="19" y="33"/>
                    <a:pt x="15" y="33"/>
                  </a:cubicBezTo>
                  <a:cubicBezTo>
                    <a:pt x="9" y="33"/>
                    <a:pt x="6" y="32"/>
                    <a:pt x="4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10" y="26"/>
                    <a:pt x="10" y="27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7" name="Rectangle 70"/>
            <p:cNvSpPr>
              <a:spLocks noChangeArrowheads="1"/>
            </p:cNvSpPr>
            <p:nvPr userDrawn="1"/>
          </p:nvSpPr>
          <p:spPr bwMode="auto">
            <a:xfrm>
              <a:off x="5641857" y="3820432"/>
              <a:ext cx="24916" cy="99786"/>
            </a:xfrm>
            <a:prstGeom prst="rect">
              <a:avLst/>
            </a:prstGeom>
            <a:solidFill>
              <a:srgbClr val="920783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9pPr>
            </a:lstStyle>
            <a:p>
              <a:pPr>
                <a:defRPr/>
              </a:pPr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8" name="Freeform 71"/>
            <p:cNvSpPr>
              <a:spLocks noEditPoints="1"/>
            </p:cNvSpPr>
            <p:nvPr userDrawn="1"/>
          </p:nvSpPr>
          <p:spPr bwMode="auto">
            <a:xfrm>
              <a:off x="5806309" y="3820432"/>
              <a:ext cx="79735" cy="99786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4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8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1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1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9" name="Freeform 72"/>
            <p:cNvSpPr>
              <a:spLocks noEditPoints="1"/>
            </p:cNvSpPr>
            <p:nvPr userDrawn="1"/>
          </p:nvSpPr>
          <p:spPr bwMode="auto">
            <a:xfrm>
              <a:off x="5900996" y="3820432"/>
              <a:ext cx="94684" cy="99786"/>
            </a:xfrm>
            <a:custGeom>
              <a:avLst/>
              <a:gdLst>
                <a:gd name="T0" fmla="*/ 2147483646 w 32"/>
                <a:gd name="T1" fmla="*/ 2147483646 h 33"/>
                <a:gd name="T2" fmla="*/ 2147483646 w 32"/>
                <a:gd name="T3" fmla="*/ 2147483646 h 33"/>
                <a:gd name="T4" fmla="*/ 2147483646 w 32"/>
                <a:gd name="T5" fmla="*/ 2147483646 h 33"/>
                <a:gd name="T6" fmla="*/ 2147483646 w 32"/>
                <a:gd name="T7" fmla="*/ 2147483646 h 33"/>
                <a:gd name="T8" fmla="*/ 0 w 32"/>
                <a:gd name="T9" fmla="*/ 2147483646 h 33"/>
                <a:gd name="T10" fmla="*/ 0 w 32"/>
                <a:gd name="T11" fmla="*/ 2147483646 h 33"/>
                <a:gd name="T12" fmla="*/ 2147483646 w 32"/>
                <a:gd name="T13" fmla="*/ 2147483646 h 33"/>
                <a:gd name="T14" fmla="*/ 2147483646 w 32"/>
                <a:gd name="T15" fmla="*/ 0 h 33"/>
                <a:gd name="T16" fmla="*/ 2147483646 w 32"/>
                <a:gd name="T17" fmla="*/ 2147483646 h 33"/>
                <a:gd name="T18" fmla="*/ 2147483646 w 32"/>
                <a:gd name="T19" fmla="*/ 2147483646 h 33"/>
                <a:gd name="T20" fmla="*/ 2147483646 w 32"/>
                <a:gd name="T21" fmla="*/ 2147483646 h 33"/>
                <a:gd name="T22" fmla="*/ 2147483646 w 32"/>
                <a:gd name="T23" fmla="*/ 2147483646 h 33"/>
                <a:gd name="T24" fmla="*/ 2147483646 w 32"/>
                <a:gd name="T25" fmla="*/ 2147483646 h 33"/>
                <a:gd name="T26" fmla="*/ 2147483646 w 32"/>
                <a:gd name="T27" fmla="*/ 2147483646 h 33"/>
                <a:gd name="T28" fmla="*/ 2147483646 w 32"/>
                <a:gd name="T29" fmla="*/ 2147483646 h 33"/>
                <a:gd name="T30" fmla="*/ 2147483646 w 32"/>
                <a:gd name="T31" fmla="*/ 2147483646 h 33"/>
                <a:gd name="T32" fmla="*/ 2147483646 w 32"/>
                <a:gd name="T33" fmla="*/ 2147483646 h 33"/>
                <a:gd name="T34" fmla="*/ 2147483646 w 32"/>
                <a:gd name="T35" fmla="*/ 2147483646 h 33"/>
                <a:gd name="T36" fmla="*/ 2147483646 w 32"/>
                <a:gd name="T37" fmla="*/ 2147483646 h 33"/>
                <a:gd name="T38" fmla="*/ 2147483646 w 32"/>
                <a:gd name="T39" fmla="*/ 2147483646 h 33"/>
                <a:gd name="T40" fmla="*/ 2147483646 w 32"/>
                <a:gd name="T41" fmla="*/ 2147483646 h 33"/>
                <a:gd name="T42" fmla="*/ 2147483646 w 32"/>
                <a:gd name="T43" fmla="*/ 2147483646 h 3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" h="33">
                  <a:moveTo>
                    <a:pt x="32" y="17"/>
                  </a:moveTo>
                  <a:cubicBezTo>
                    <a:pt x="32" y="22"/>
                    <a:pt x="31" y="26"/>
                    <a:pt x="28" y="29"/>
                  </a:cubicBezTo>
                  <a:cubicBezTo>
                    <a:pt x="25" y="32"/>
                    <a:pt x="21" y="33"/>
                    <a:pt x="16" y="33"/>
                  </a:cubicBezTo>
                  <a:cubicBezTo>
                    <a:pt x="11" y="33"/>
                    <a:pt x="8" y="32"/>
                    <a:pt x="5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7" y="0"/>
                  </a:cubicBezTo>
                  <a:cubicBezTo>
                    <a:pt x="22" y="0"/>
                    <a:pt x="26" y="1"/>
                    <a:pt x="28" y="4"/>
                  </a:cubicBezTo>
                  <a:cubicBezTo>
                    <a:pt x="31" y="7"/>
                    <a:pt x="32" y="11"/>
                    <a:pt x="32" y="16"/>
                  </a:cubicBezTo>
                  <a:lnTo>
                    <a:pt x="32" y="17"/>
                  </a:ln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2"/>
                    <a:pt x="23" y="9"/>
                    <a:pt x="22" y="7"/>
                  </a:cubicBezTo>
                  <a:cubicBezTo>
                    <a:pt x="21" y="5"/>
                    <a:pt x="19" y="4"/>
                    <a:pt x="16" y="4"/>
                  </a:cubicBezTo>
                  <a:cubicBezTo>
                    <a:pt x="13" y="4"/>
                    <a:pt x="11" y="5"/>
                    <a:pt x="10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0" y="26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9" y="28"/>
                    <a:pt x="21" y="27"/>
                    <a:pt x="22" y="26"/>
                  </a:cubicBezTo>
                  <a:cubicBezTo>
                    <a:pt x="23" y="24"/>
                    <a:pt x="24" y="21"/>
                    <a:pt x="24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0" name="Freeform 73"/>
            <p:cNvSpPr>
              <a:spLocks/>
            </p:cNvSpPr>
            <p:nvPr userDrawn="1"/>
          </p:nvSpPr>
          <p:spPr bwMode="auto">
            <a:xfrm>
              <a:off x="6015614" y="382043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2" y="32"/>
                    <a:pt x="19" y="33"/>
                    <a:pt x="14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9" y="26"/>
                    <a:pt x="10" y="27"/>
                  </a:cubicBezTo>
                  <a:cubicBezTo>
                    <a:pt x="11" y="28"/>
                    <a:pt x="13" y="28"/>
                    <a:pt x="15" y="28"/>
                  </a:cubicBezTo>
                  <a:cubicBezTo>
                    <a:pt x="17" y="28"/>
                    <a:pt x="19" y="28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1" name="Freeform 74"/>
            <p:cNvSpPr>
              <a:spLocks noEditPoints="1"/>
            </p:cNvSpPr>
            <p:nvPr userDrawn="1"/>
          </p:nvSpPr>
          <p:spPr bwMode="auto">
            <a:xfrm>
              <a:off x="6125250" y="3820432"/>
              <a:ext cx="74753" cy="99786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1"/>
                  </a:moveTo>
                  <a:cubicBezTo>
                    <a:pt x="26" y="14"/>
                    <a:pt x="25" y="16"/>
                    <a:pt x="23" y="17"/>
                  </a:cubicBezTo>
                  <a:cubicBezTo>
                    <a:pt x="21" y="19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1"/>
                    <a:pt x="24" y="3"/>
                  </a:cubicBezTo>
                  <a:cubicBezTo>
                    <a:pt x="25" y="4"/>
                    <a:pt x="26" y="6"/>
                    <a:pt x="26" y="9"/>
                  </a:cubicBezTo>
                  <a:lnTo>
                    <a:pt x="26" y="11"/>
                  </a:lnTo>
                  <a:close/>
                  <a:moveTo>
                    <a:pt x="17" y="12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7" y="13"/>
                    <a:pt x="17" y="13"/>
                    <a:pt x="17" y="12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2" name="Freeform 75"/>
            <p:cNvSpPr>
              <a:spLocks/>
            </p:cNvSpPr>
            <p:nvPr userDrawn="1"/>
          </p:nvSpPr>
          <p:spPr bwMode="auto">
            <a:xfrm>
              <a:off x="5517268" y="3820432"/>
              <a:ext cx="94687" cy="99786"/>
            </a:xfrm>
            <a:custGeom>
              <a:avLst/>
              <a:gdLst>
                <a:gd name="T0" fmla="*/ 2147483646 w 57"/>
                <a:gd name="T1" fmla="*/ 2147483646 h 60"/>
                <a:gd name="T2" fmla="*/ 0 w 57"/>
                <a:gd name="T3" fmla="*/ 2147483646 h 60"/>
                <a:gd name="T4" fmla="*/ 0 w 57"/>
                <a:gd name="T5" fmla="*/ 0 h 60"/>
                <a:gd name="T6" fmla="*/ 2147483646 w 57"/>
                <a:gd name="T7" fmla="*/ 0 h 60"/>
                <a:gd name="T8" fmla="*/ 2147483646 w 57"/>
                <a:gd name="T9" fmla="*/ 2147483646 h 60"/>
                <a:gd name="T10" fmla="*/ 2147483646 w 57"/>
                <a:gd name="T11" fmla="*/ 2147483646 h 60"/>
                <a:gd name="T12" fmla="*/ 2147483646 w 57"/>
                <a:gd name="T13" fmla="*/ 0 h 60"/>
                <a:gd name="T14" fmla="*/ 2147483646 w 57"/>
                <a:gd name="T15" fmla="*/ 0 h 60"/>
                <a:gd name="T16" fmla="*/ 2147483646 w 57"/>
                <a:gd name="T17" fmla="*/ 2147483646 h 60"/>
                <a:gd name="T18" fmla="*/ 2147483646 w 57"/>
                <a:gd name="T19" fmla="*/ 2147483646 h 60"/>
                <a:gd name="T20" fmla="*/ 2147483646 w 57"/>
                <a:gd name="T21" fmla="*/ 2147483646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60">
                  <a:moveTo>
                    <a:pt x="14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44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44" y="43"/>
                  </a:lnTo>
                  <a:lnTo>
                    <a:pt x="14" y="21"/>
                  </a:lnTo>
                  <a:lnTo>
                    <a:pt x="14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3" name="Freeform 76"/>
            <p:cNvSpPr>
              <a:spLocks/>
            </p:cNvSpPr>
            <p:nvPr userDrawn="1"/>
          </p:nvSpPr>
          <p:spPr bwMode="auto">
            <a:xfrm>
              <a:off x="5691691" y="3820432"/>
              <a:ext cx="89702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2147483646 w 31"/>
                <a:gd name="T7" fmla="*/ 2147483646 h 33"/>
                <a:gd name="T8" fmla="*/ 0 w 31"/>
                <a:gd name="T9" fmla="*/ 2147483646 h 33"/>
                <a:gd name="T10" fmla="*/ 0 w 31"/>
                <a:gd name="T11" fmla="*/ 2147483646 h 33"/>
                <a:gd name="T12" fmla="*/ 2147483646 w 31"/>
                <a:gd name="T13" fmla="*/ 2147483646 h 33"/>
                <a:gd name="T14" fmla="*/ 2147483646 w 31"/>
                <a:gd name="T15" fmla="*/ 0 h 33"/>
                <a:gd name="T16" fmla="*/ 2147483646 w 31"/>
                <a:gd name="T17" fmla="*/ 0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2147483646 w 31"/>
                <a:gd name="T37" fmla="*/ 2147483646 h 33"/>
                <a:gd name="T38" fmla="*/ 2147483646 w 31"/>
                <a:gd name="T39" fmla="*/ 2147483646 h 33"/>
                <a:gd name="T40" fmla="*/ 2147483646 w 31"/>
                <a:gd name="T41" fmla="*/ 2147483646 h 33"/>
                <a:gd name="T42" fmla="*/ 2147483646 w 31"/>
                <a:gd name="T43" fmla="*/ 2147483646 h 33"/>
                <a:gd name="T44" fmla="*/ 2147483646 w 31"/>
                <a:gd name="T45" fmla="*/ 2147483646 h 33"/>
                <a:gd name="T46" fmla="*/ 2147483646 w 31"/>
                <a:gd name="T47" fmla="*/ 2147483646 h 33"/>
                <a:gd name="T48" fmla="*/ 2147483646 w 31"/>
                <a:gd name="T49" fmla="*/ 2147483646 h 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" h="33">
                  <a:moveTo>
                    <a:pt x="31" y="28"/>
                  </a:moveTo>
                  <a:cubicBezTo>
                    <a:pt x="30" y="29"/>
                    <a:pt x="28" y="30"/>
                    <a:pt x="26" y="31"/>
                  </a:cubicBezTo>
                  <a:cubicBezTo>
                    <a:pt x="23" y="32"/>
                    <a:pt x="20" y="33"/>
                    <a:pt x="17" y="33"/>
                  </a:cubicBezTo>
                  <a:cubicBezTo>
                    <a:pt x="11" y="33"/>
                    <a:pt x="7" y="32"/>
                    <a:pt x="4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3" y="0"/>
                    <a:pt x="19" y="0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4" y="5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1" y="26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7"/>
                    <a:pt x="24" y="2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2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4" name="Freeform 77"/>
            <p:cNvSpPr>
              <a:spLocks noEditPoints="1"/>
            </p:cNvSpPr>
            <p:nvPr userDrawn="1"/>
          </p:nvSpPr>
          <p:spPr bwMode="auto">
            <a:xfrm>
              <a:off x="6793034" y="3980090"/>
              <a:ext cx="104654" cy="94798"/>
            </a:xfrm>
            <a:custGeom>
              <a:avLst/>
              <a:gdLst>
                <a:gd name="T0" fmla="*/ 2147483646 w 66"/>
                <a:gd name="T1" fmla="*/ 2147483646 h 60"/>
                <a:gd name="T2" fmla="*/ 2147483646 w 66"/>
                <a:gd name="T3" fmla="*/ 2147483646 h 60"/>
                <a:gd name="T4" fmla="*/ 2147483646 w 66"/>
                <a:gd name="T5" fmla="*/ 2147483646 h 60"/>
                <a:gd name="T6" fmla="*/ 2147483646 w 66"/>
                <a:gd name="T7" fmla="*/ 2147483646 h 60"/>
                <a:gd name="T8" fmla="*/ 2147483646 w 66"/>
                <a:gd name="T9" fmla="*/ 2147483646 h 60"/>
                <a:gd name="T10" fmla="*/ 0 w 66"/>
                <a:gd name="T11" fmla="*/ 2147483646 h 60"/>
                <a:gd name="T12" fmla="*/ 2147483646 w 66"/>
                <a:gd name="T13" fmla="*/ 0 h 60"/>
                <a:gd name="T14" fmla="*/ 2147483646 w 66"/>
                <a:gd name="T15" fmla="*/ 0 h 60"/>
                <a:gd name="T16" fmla="*/ 2147483646 w 66"/>
                <a:gd name="T17" fmla="*/ 2147483646 h 60"/>
                <a:gd name="T18" fmla="*/ 2147483646 w 66"/>
                <a:gd name="T19" fmla="*/ 2147483646 h 60"/>
                <a:gd name="T20" fmla="*/ 2147483646 w 66"/>
                <a:gd name="T21" fmla="*/ 2147483646 h 60"/>
                <a:gd name="T22" fmla="*/ 2147483646 w 66"/>
                <a:gd name="T23" fmla="*/ 2147483646 h 60"/>
                <a:gd name="T24" fmla="*/ 2147483646 w 66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" h="60">
                  <a:moveTo>
                    <a:pt x="66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9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6" y="60"/>
                  </a:lnTo>
                  <a:close/>
                  <a:moveTo>
                    <a:pt x="40" y="37"/>
                  </a:moveTo>
                  <a:lnTo>
                    <a:pt x="30" y="15"/>
                  </a:lnTo>
                  <a:lnTo>
                    <a:pt x="21" y="37"/>
                  </a:lnTo>
                  <a:lnTo>
                    <a:pt x="40" y="3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5" name="Freeform 78"/>
            <p:cNvSpPr>
              <a:spLocks noEditPoints="1"/>
            </p:cNvSpPr>
            <p:nvPr userDrawn="1"/>
          </p:nvSpPr>
          <p:spPr bwMode="auto">
            <a:xfrm>
              <a:off x="6593695" y="3980090"/>
              <a:ext cx="84720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7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6" name="Freeform 79"/>
            <p:cNvSpPr>
              <a:spLocks noEditPoints="1"/>
            </p:cNvSpPr>
            <p:nvPr userDrawn="1"/>
          </p:nvSpPr>
          <p:spPr bwMode="auto">
            <a:xfrm>
              <a:off x="669336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3"/>
                    <a:pt x="29" y="27"/>
                    <a:pt x="27" y="29"/>
                  </a:cubicBezTo>
                  <a:cubicBezTo>
                    <a:pt x="24" y="32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6"/>
                  </a:cubicBezTo>
                  <a:lnTo>
                    <a:pt x="31" y="17"/>
                  </a:lnTo>
                  <a:close/>
                  <a:moveTo>
                    <a:pt x="22" y="17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3"/>
                    <a:pt x="21" y="10"/>
                    <a:pt x="19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20" y="26"/>
                  </a:cubicBezTo>
                  <a:cubicBezTo>
                    <a:pt x="21" y="24"/>
                    <a:pt x="22" y="21"/>
                    <a:pt x="22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7" name="Freeform 80"/>
            <p:cNvSpPr>
              <a:spLocks/>
            </p:cNvSpPr>
            <p:nvPr userDrawn="1"/>
          </p:nvSpPr>
          <p:spPr bwMode="auto">
            <a:xfrm>
              <a:off x="6015614" y="3980090"/>
              <a:ext cx="79735" cy="94798"/>
            </a:xfrm>
            <a:custGeom>
              <a:avLst/>
              <a:gdLst>
                <a:gd name="T0" fmla="*/ 2147483646 w 49"/>
                <a:gd name="T1" fmla="*/ 2147483646 h 60"/>
                <a:gd name="T2" fmla="*/ 2147483646 w 49"/>
                <a:gd name="T3" fmla="*/ 2147483646 h 60"/>
                <a:gd name="T4" fmla="*/ 2147483646 w 49"/>
                <a:gd name="T5" fmla="*/ 2147483646 h 60"/>
                <a:gd name="T6" fmla="*/ 2147483646 w 49"/>
                <a:gd name="T7" fmla="*/ 2147483646 h 60"/>
                <a:gd name="T8" fmla="*/ 2147483646 w 49"/>
                <a:gd name="T9" fmla="*/ 2147483646 h 60"/>
                <a:gd name="T10" fmla="*/ 2147483646 w 49"/>
                <a:gd name="T11" fmla="*/ 2147483646 h 60"/>
                <a:gd name="T12" fmla="*/ 0 w 49"/>
                <a:gd name="T13" fmla="*/ 0 h 60"/>
                <a:gd name="T14" fmla="*/ 2147483646 w 49"/>
                <a:gd name="T15" fmla="*/ 0 h 60"/>
                <a:gd name="T16" fmla="*/ 2147483646 w 49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60">
                  <a:moveTo>
                    <a:pt x="49" y="7"/>
                  </a:moveTo>
                  <a:lnTo>
                    <a:pt x="32" y="7"/>
                  </a:lnTo>
                  <a:lnTo>
                    <a:pt x="32" y="60"/>
                  </a:lnTo>
                  <a:lnTo>
                    <a:pt x="17" y="60"/>
                  </a:lnTo>
                  <a:lnTo>
                    <a:pt x="17" y="7"/>
                  </a:lnTo>
                  <a:lnTo>
                    <a:pt x="2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8" name="Freeform 81"/>
            <p:cNvSpPr>
              <a:spLocks/>
            </p:cNvSpPr>
            <p:nvPr userDrawn="1"/>
          </p:nvSpPr>
          <p:spPr bwMode="auto">
            <a:xfrm>
              <a:off x="5412617" y="3975102"/>
              <a:ext cx="84717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2147483646 h 33"/>
                <a:gd name="T12" fmla="*/ 2147483646 w 28"/>
                <a:gd name="T13" fmla="*/ 2147483646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2147483646 h 33"/>
                <a:gd name="T26" fmla="*/ 2147483646 w 28"/>
                <a:gd name="T27" fmla="*/ 2147483646 h 33"/>
                <a:gd name="T28" fmla="*/ 2147483646 w 28"/>
                <a:gd name="T29" fmla="*/ 2147483646 h 33"/>
                <a:gd name="T30" fmla="*/ 2147483646 w 28"/>
                <a:gd name="T31" fmla="*/ 0 h 33"/>
                <a:gd name="T32" fmla="*/ 2147483646 w 28"/>
                <a:gd name="T33" fmla="*/ 0 h 33"/>
                <a:gd name="T34" fmla="*/ 2147483646 w 28"/>
                <a:gd name="T35" fmla="*/ 2147483646 h 33"/>
                <a:gd name="T36" fmla="*/ 2147483646 w 28"/>
                <a:gd name="T37" fmla="*/ 2147483646 h 33"/>
                <a:gd name="T38" fmla="*/ 2147483646 w 28"/>
                <a:gd name="T39" fmla="*/ 2147483646 h 33"/>
                <a:gd name="T40" fmla="*/ 2147483646 w 28"/>
                <a:gd name="T41" fmla="*/ 2147483646 h 33"/>
                <a:gd name="T42" fmla="*/ 2147483646 w 28"/>
                <a:gd name="T43" fmla="*/ 2147483646 h 33"/>
                <a:gd name="T44" fmla="*/ 2147483646 w 28"/>
                <a:gd name="T45" fmla="*/ 2147483646 h 33"/>
                <a:gd name="T46" fmla="*/ 2147483646 w 28"/>
                <a:gd name="T47" fmla="*/ 2147483646 h 33"/>
                <a:gd name="T48" fmla="*/ 2147483646 w 28"/>
                <a:gd name="T49" fmla="*/ 2147483646 h 33"/>
                <a:gd name="T50" fmla="*/ 2147483646 w 28"/>
                <a:gd name="T51" fmla="*/ 2147483646 h 33"/>
                <a:gd name="T52" fmla="*/ 2147483646 w 28"/>
                <a:gd name="T53" fmla="*/ 2147483646 h 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9"/>
                    <a:pt x="24" y="30"/>
                  </a:cubicBezTo>
                  <a:cubicBezTo>
                    <a:pt x="21" y="32"/>
                    <a:pt x="17" y="33"/>
                    <a:pt x="12" y="33"/>
                  </a:cubicBezTo>
                  <a:cubicBezTo>
                    <a:pt x="9" y="33"/>
                    <a:pt x="7" y="33"/>
                    <a:pt x="5" y="32"/>
                  </a:cubicBezTo>
                  <a:cubicBezTo>
                    <a:pt x="3" y="32"/>
                    <a:pt x="1" y="32"/>
                    <a:pt x="0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7" y="27"/>
                    <a:pt x="9" y="28"/>
                    <a:pt x="11" y="28"/>
                  </a:cubicBezTo>
                  <a:cubicBezTo>
                    <a:pt x="14" y="28"/>
                    <a:pt x="16" y="27"/>
                    <a:pt x="17" y="27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8" y="22"/>
                    <a:pt x="18" y="21"/>
                  </a:cubicBezTo>
                  <a:cubicBezTo>
                    <a:pt x="17" y="20"/>
                    <a:pt x="15" y="19"/>
                    <a:pt x="11" y="18"/>
                  </a:cubicBezTo>
                  <a:cubicBezTo>
                    <a:pt x="8" y="17"/>
                    <a:pt x="6" y="16"/>
                    <a:pt x="4" y="15"/>
                  </a:cubicBezTo>
                  <a:cubicBezTo>
                    <a:pt x="2" y="13"/>
                    <a:pt x="2" y="11"/>
                    <a:pt x="2" y="8"/>
                  </a:cubicBezTo>
                  <a:cubicBezTo>
                    <a:pt x="2" y="6"/>
                    <a:pt x="3" y="4"/>
                    <a:pt x="6" y="2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4" y="0"/>
                    <a:pt x="25" y="1"/>
                    <a:pt x="26" y="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2" y="11"/>
                    <a:pt x="14" y="12"/>
                    <a:pt x="18" y="13"/>
                  </a:cubicBezTo>
                  <a:cubicBezTo>
                    <a:pt x="22" y="14"/>
                    <a:pt x="24" y="15"/>
                    <a:pt x="26" y="17"/>
                  </a:cubicBezTo>
                  <a:cubicBezTo>
                    <a:pt x="27" y="19"/>
                    <a:pt x="28" y="20"/>
                    <a:pt x="28" y="23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9" name="Freeform 82"/>
            <p:cNvSpPr>
              <a:spLocks noEditPoints="1"/>
            </p:cNvSpPr>
            <p:nvPr userDrawn="1"/>
          </p:nvSpPr>
          <p:spPr bwMode="auto">
            <a:xfrm>
              <a:off x="5796342" y="3980090"/>
              <a:ext cx="104654" cy="94798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0 w 65"/>
                <a:gd name="T11" fmla="*/ 2147483646 h 60"/>
                <a:gd name="T12" fmla="*/ 2147483646 w 65"/>
                <a:gd name="T13" fmla="*/ 0 h 60"/>
                <a:gd name="T14" fmla="*/ 2147483646 w 65"/>
                <a:gd name="T15" fmla="*/ 0 h 60"/>
                <a:gd name="T16" fmla="*/ 2147483646 w 65"/>
                <a:gd name="T17" fmla="*/ 2147483646 h 60"/>
                <a:gd name="T18" fmla="*/ 2147483646 w 65"/>
                <a:gd name="T19" fmla="*/ 2147483646 h 60"/>
                <a:gd name="T20" fmla="*/ 2147483646 w 65"/>
                <a:gd name="T21" fmla="*/ 2147483646 h 60"/>
                <a:gd name="T22" fmla="*/ 2147483646 w 65"/>
                <a:gd name="T23" fmla="*/ 2147483646 h 60"/>
                <a:gd name="T24" fmla="*/ 2147483646 w 65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60">
                  <a:moveTo>
                    <a:pt x="65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8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4" y="0"/>
                  </a:lnTo>
                  <a:lnTo>
                    <a:pt x="41" y="0"/>
                  </a:lnTo>
                  <a:lnTo>
                    <a:pt x="65" y="60"/>
                  </a:lnTo>
                  <a:close/>
                  <a:moveTo>
                    <a:pt x="39" y="36"/>
                  </a:moveTo>
                  <a:lnTo>
                    <a:pt x="30" y="13"/>
                  </a:lnTo>
                  <a:lnTo>
                    <a:pt x="22" y="36"/>
                  </a:lnTo>
                  <a:lnTo>
                    <a:pt x="39" y="36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0" name="Freeform 83"/>
            <p:cNvSpPr>
              <a:spLocks/>
            </p:cNvSpPr>
            <p:nvPr userDrawn="1"/>
          </p:nvSpPr>
          <p:spPr bwMode="auto">
            <a:xfrm>
              <a:off x="6204986" y="397510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3" y="32"/>
                    <a:pt x="19" y="33"/>
                    <a:pt x="14" y="33"/>
                  </a:cubicBezTo>
                  <a:cubicBezTo>
                    <a:pt x="9" y="33"/>
                    <a:pt x="6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6"/>
                    <a:pt x="10" y="27"/>
                  </a:cubicBezTo>
                  <a:cubicBezTo>
                    <a:pt x="11" y="27"/>
                    <a:pt x="13" y="28"/>
                    <a:pt x="15" y="28"/>
                  </a:cubicBezTo>
                  <a:cubicBezTo>
                    <a:pt x="18" y="28"/>
                    <a:pt x="19" y="27"/>
                    <a:pt x="20" y="27"/>
                  </a:cubicBezTo>
                  <a:cubicBezTo>
                    <a:pt x="21" y="26"/>
                    <a:pt x="22" y="25"/>
                    <a:pt x="22" y="2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1" name="Freeform 84"/>
            <p:cNvSpPr>
              <a:spLocks noEditPoints="1"/>
            </p:cNvSpPr>
            <p:nvPr userDrawn="1"/>
          </p:nvSpPr>
          <p:spPr bwMode="auto">
            <a:xfrm>
              <a:off x="5616938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6" y="21"/>
                  </a:cubicBezTo>
                  <a:cubicBezTo>
                    <a:pt x="15" y="18"/>
                    <a:pt x="13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2" name="Freeform 85"/>
            <p:cNvSpPr>
              <a:spLocks noEditPoints="1"/>
            </p:cNvSpPr>
            <p:nvPr userDrawn="1"/>
          </p:nvSpPr>
          <p:spPr bwMode="auto">
            <a:xfrm>
              <a:off x="6105317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7" y="21"/>
                  </a:cubicBezTo>
                  <a:cubicBezTo>
                    <a:pt x="16" y="18"/>
                    <a:pt x="14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3" y="14"/>
                    <a:pt x="21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3" name="Freeform 86"/>
            <p:cNvSpPr>
              <a:spLocks noEditPoints="1"/>
            </p:cNvSpPr>
            <p:nvPr userDrawn="1"/>
          </p:nvSpPr>
          <p:spPr bwMode="auto">
            <a:xfrm>
              <a:off x="5517268" y="3980090"/>
              <a:ext cx="79735" cy="94798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0"/>
                  </a:moveTo>
                  <a:cubicBezTo>
                    <a:pt x="26" y="13"/>
                    <a:pt x="25" y="15"/>
                    <a:pt x="23" y="17"/>
                  </a:cubicBezTo>
                  <a:cubicBezTo>
                    <a:pt x="21" y="18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4"/>
                    <a:pt x="26" y="6"/>
                    <a:pt x="26" y="8"/>
                  </a:cubicBezTo>
                  <a:lnTo>
                    <a:pt x="26" y="10"/>
                  </a:lnTo>
                  <a:close/>
                  <a:moveTo>
                    <a:pt x="17" y="11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5" y="14"/>
                    <a:pt x="16" y="13"/>
                  </a:cubicBezTo>
                  <a:cubicBezTo>
                    <a:pt x="17" y="13"/>
                    <a:pt x="17" y="12"/>
                    <a:pt x="17" y="11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4" name="Freeform 87"/>
            <p:cNvSpPr>
              <a:spLocks noEditPoints="1"/>
            </p:cNvSpPr>
            <p:nvPr userDrawn="1"/>
          </p:nvSpPr>
          <p:spPr bwMode="auto">
            <a:xfrm>
              <a:off x="591594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2"/>
                    <a:pt x="29" y="26"/>
                    <a:pt x="27" y="29"/>
                  </a:cubicBezTo>
                  <a:cubicBezTo>
                    <a:pt x="24" y="31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5"/>
                  </a:cubicBezTo>
                  <a:lnTo>
                    <a:pt x="31" y="17"/>
                  </a:lnTo>
                  <a:close/>
                  <a:moveTo>
                    <a:pt x="21" y="17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1" y="12"/>
                    <a:pt x="21" y="9"/>
                    <a:pt x="19" y="7"/>
                  </a:cubicBezTo>
                  <a:cubicBezTo>
                    <a:pt x="18" y="5"/>
                    <a:pt x="15" y="4"/>
                    <a:pt x="13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19" y="25"/>
                  </a:cubicBezTo>
                  <a:cubicBezTo>
                    <a:pt x="21" y="24"/>
                    <a:pt x="21" y="21"/>
                    <a:pt x="21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5" name="Freeform 88"/>
            <p:cNvSpPr>
              <a:spLocks/>
            </p:cNvSpPr>
            <p:nvPr userDrawn="1"/>
          </p:nvSpPr>
          <p:spPr bwMode="auto">
            <a:xfrm>
              <a:off x="5716607" y="3975102"/>
              <a:ext cx="59801" cy="99786"/>
            </a:xfrm>
            <a:custGeom>
              <a:avLst/>
              <a:gdLst>
                <a:gd name="T0" fmla="*/ 2147483646 w 39"/>
                <a:gd name="T1" fmla="*/ 2147483646 h 62"/>
                <a:gd name="T2" fmla="*/ 0 w 39"/>
                <a:gd name="T3" fmla="*/ 2147483646 h 62"/>
                <a:gd name="T4" fmla="*/ 0 w 39"/>
                <a:gd name="T5" fmla="*/ 0 h 62"/>
                <a:gd name="T6" fmla="*/ 2147483646 w 39"/>
                <a:gd name="T7" fmla="*/ 0 h 62"/>
                <a:gd name="T8" fmla="*/ 2147483646 w 39"/>
                <a:gd name="T9" fmla="*/ 2147483646 h 62"/>
                <a:gd name="T10" fmla="*/ 2147483646 w 39"/>
                <a:gd name="T11" fmla="*/ 2147483646 h 62"/>
                <a:gd name="T12" fmla="*/ 2147483646 w 39"/>
                <a:gd name="T13" fmla="*/ 2147483646 h 62"/>
                <a:gd name="T14" fmla="*/ 2147483646 w 39"/>
                <a:gd name="T15" fmla="*/ 2147483646 h 62"/>
                <a:gd name="T16" fmla="*/ 2147483646 w 39"/>
                <a:gd name="T17" fmla="*/ 2147483646 h 62"/>
                <a:gd name="T18" fmla="*/ 2147483646 w 39"/>
                <a:gd name="T19" fmla="*/ 2147483646 h 62"/>
                <a:gd name="T20" fmla="*/ 2147483646 w 39"/>
                <a:gd name="T21" fmla="*/ 2147483646 h 62"/>
                <a:gd name="T22" fmla="*/ 2147483646 w 39"/>
                <a:gd name="T23" fmla="*/ 2147483646 h 62"/>
                <a:gd name="T24" fmla="*/ 2147483646 w 39"/>
                <a:gd name="T25" fmla="*/ 2147483646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" h="62">
                  <a:moveTo>
                    <a:pt x="39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9"/>
                  </a:lnTo>
                  <a:lnTo>
                    <a:pt x="13" y="9"/>
                  </a:lnTo>
                  <a:lnTo>
                    <a:pt x="13" y="26"/>
                  </a:lnTo>
                  <a:lnTo>
                    <a:pt x="32" y="26"/>
                  </a:lnTo>
                  <a:lnTo>
                    <a:pt x="32" y="36"/>
                  </a:lnTo>
                  <a:lnTo>
                    <a:pt x="13" y="36"/>
                  </a:lnTo>
                  <a:lnTo>
                    <a:pt x="13" y="53"/>
                  </a:lnTo>
                  <a:lnTo>
                    <a:pt x="39" y="53"/>
                  </a:lnTo>
                  <a:lnTo>
                    <a:pt x="39" y="6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6" name="Freeform 89"/>
            <p:cNvSpPr>
              <a:spLocks/>
            </p:cNvSpPr>
            <p:nvPr userDrawn="1"/>
          </p:nvSpPr>
          <p:spPr bwMode="auto">
            <a:xfrm>
              <a:off x="6309640" y="3980090"/>
              <a:ext cx="114618" cy="94798"/>
            </a:xfrm>
            <a:custGeom>
              <a:avLst/>
              <a:gdLst>
                <a:gd name="T0" fmla="*/ 2147483646 w 70"/>
                <a:gd name="T1" fmla="*/ 2147483646 h 60"/>
                <a:gd name="T2" fmla="*/ 2147483646 w 70"/>
                <a:gd name="T3" fmla="*/ 2147483646 h 60"/>
                <a:gd name="T4" fmla="*/ 2147483646 w 70"/>
                <a:gd name="T5" fmla="*/ 2147483646 h 60"/>
                <a:gd name="T6" fmla="*/ 2147483646 w 70"/>
                <a:gd name="T7" fmla="*/ 2147483646 h 60"/>
                <a:gd name="T8" fmla="*/ 2147483646 w 70"/>
                <a:gd name="T9" fmla="*/ 2147483646 h 60"/>
                <a:gd name="T10" fmla="*/ 2147483646 w 70"/>
                <a:gd name="T11" fmla="*/ 2147483646 h 60"/>
                <a:gd name="T12" fmla="*/ 2147483646 w 70"/>
                <a:gd name="T13" fmla="*/ 2147483646 h 60"/>
                <a:gd name="T14" fmla="*/ 0 w 70"/>
                <a:gd name="T15" fmla="*/ 2147483646 h 60"/>
                <a:gd name="T16" fmla="*/ 0 w 70"/>
                <a:gd name="T17" fmla="*/ 0 h 60"/>
                <a:gd name="T18" fmla="*/ 2147483646 w 70"/>
                <a:gd name="T19" fmla="*/ 0 h 60"/>
                <a:gd name="T20" fmla="*/ 2147483646 w 70"/>
                <a:gd name="T21" fmla="*/ 2147483646 h 60"/>
                <a:gd name="T22" fmla="*/ 2147483646 w 70"/>
                <a:gd name="T23" fmla="*/ 0 h 60"/>
                <a:gd name="T24" fmla="*/ 2147483646 w 70"/>
                <a:gd name="T25" fmla="*/ 0 h 60"/>
                <a:gd name="T26" fmla="*/ 2147483646 w 70"/>
                <a:gd name="T27" fmla="*/ 2147483646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60">
                  <a:moveTo>
                    <a:pt x="70" y="60"/>
                  </a:moveTo>
                  <a:lnTo>
                    <a:pt x="57" y="60"/>
                  </a:lnTo>
                  <a:lnTo>
                    <a:pt x="57" y="24"/>
                  </a:lnTo>
                  <a:lnTo>
                    <a:pt x="36" y="60"/>
                  </a:lnTo>
                  <a:lnTo>
                    <a:pt x="28" y="60"/>
                  </a:lnTo>
                  <a:lnTo>
                    <a:pt x="11" y="24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1" y="0"/>
                  </a:lnTo>
                  <a:lnTo>
                    <a:pt x="36" y="4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0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7" name="Freeform 90"/>
            <p:cNvSpPr>
              <a:spLocks noEditPoints="1"/>
            </p:cNvSpPr>
            <p:nvPr userDrawn="1"/>
          </p:nvSpPr>
          <p:spPr bwMode="auto">
            <a:xfrm>
              <a:off x="6469111" y="3975102"/>
              <a:ext cx="89702" cy="99786"/>
            </a:xfrm>
            <a:custGeom>
              <a:avLst/>
              <a:gdLst>
                <a:gd name="T0" fmla="*/ 2147483646 w 31"/>
                <a:gd name="T1" fmla="*/ 2147483646 h 34"/>
                <a:gd name="T2" fmla="*/ 2147483646 w 31"/>
                <a:gd name="T3" fmla="*/ 2147483646 h 34"/>
                <a:gd name="T4" fmla="*/ 2147483646 w 31"/>
                <a:gd name="T5" fmla="*/ 2147483646 h 34"/>
                <a:gd name="T6" fmla="*/ 2147483646 w 31"/>
                <a:gd name="T7" fmla="*/ 2147483646 h 34"/>
                <a:gd name="T8" fmla="*/ 2147483646 w 31"/>
                <a:gd name="T9" fmla="*/ 2147483646 h 34"/>
                <a:gd name="T10" fmla="*/ 0 w 31"/>
                <a:gd name="T11" fmla="*/ 2147483646 h 34"/>
                <a:gd name="T12" fmla="*/ 2147483646 w 31"/>
                <a:gd name="T13" fmla="*/ 2147483646 h 34"/>
                <a:gd name="T14" fmla="*/ 2147483646 w 31"/>
                <a:gd name="T15" fmla="*/ 2147483646 h 34"/>
                <a:gd name="T16" fmla="*/ 2147483646 w 31"/>
                <a:gd name="T17" fmla="*/ 2147483646 h 34"/>
                <a:gd name="T18" fmla="*/ 2147483646 w 31"/>
                <a:gd name="T19" fmla="*/ 2147483646 h 34"/>
                <a:gd name="T20" fmla="*/ 2147483646 w 31"/>
                <a:gd name="T21" fmla="*/ 2147483646 h 34"/>
                <a:gd name="T22" fmla="*/ 2147483646 w 31"/>
                <a:gd name="T23" fmla="*/ 0 h 34"/>
                <a:gd name="T24" fmla="*/ 2147483646 w 31"/>
                <a:gd name="T25" fmla="*/ 2147483646 h 34"/>
                <a:gd name="T26" fmla="*/ 2147483646 w 31"/>
                <a:gd name="T27" fmla="*/ 2147483646 h 34"/>
                <a:gd name="T28" fmla="*/ 2147483646 w 31"/>
                <a:gd name="T29" fmla="*/ 2147483646 h 34"/>
                <a:gd name="T30" fmla="*/ 2147483646 w 31"/>
                <a:gd name="T31" fmla="*/ 2147483646 h 34"/>
                <a:gd name="T32" fmla="*/ 2147483646 w 31"/>
                <a:gd name="T33" fmla="*/ 2147483646 h 34"/>
                <a:gd name="T34" fmla="*/ 2147483646 w 31"/>
                <a:gd name="T35" fmla="*/ 2147483646 h 34"/>
                <a:gd name="T36" fmla="*/ 2147483646 w 31"/>
                <a:gd name="T37" fmla="*/ 2147483646 h 34"/>
                <a:gd name="T38" fmla="*/ 2147483646 w 31"/>
                <a:gd name="T39" fmla="*/ 2147483646 h 34"/>
                <a:gd name="T40" fmla="*/ 2147483646 w 31"/>
                <a:gd name="T41" fmla="*/ 2147483646 h 34"/>
                <a:gd name="T42" fmla="*/ 2147483646 w 31"/>
                <a:gd name="T43" fmla="*/ 2147483646 h 34"/>
                <a:gd name="T44" fmla="*/ 2147483646 w 31"/>
                <a:gd name="T45" fmla="*/ 2147483646 h 34"/>
                <a:gd name="T46" fmla="*/ 2147483646 w 31"/>
                <a:gd name="T47" fmla="*/ 2147483646 h 34"/>
                <a:gd name="T48" fmla="*/ 2147483646 w 31"/>
                <a:gd name="T49" fmla="*/ 2147483646 h 34"/>
                <a:gd name="T50" fmla="*/ 2147483646 w 31"/>
                <a:gd name="T51" fmla="*/ 2147483646 h 34"/>
                <a:gd name="T52" fmla="*/ 2147483646 w 31"/>
                <a:gd name="T53" fmla="*/ 2147483646 h 34"/>
                <a:gd name="T54" fmla="*/ 2147483646 w 31"/>
                <a:gd name="T55" fmla="*/ 2147483646 h 34"/>
                <a:gd name="T56" fmla="*/ 2147483646 w 31"/>
                <a:gd name="T57" fmla="*/ 2147483646 h 34"/>
                <a:gd name="T58" fmla="*/ 2147483646 w 31"/>
                <a:gd name="T59" fmla="*/ 2147483646 h 34"/>
                <a:gd name="T60" fmla="*/ 2147483646 w 31"/>
                <a:gd name="T61" fmla="*/ 2147483646 h 34"/>
                <a:gd name="T62" fmla="*/ 2147483646 w 31"/>
                <a:gd name="T63" fmla="*/ 2147483646 h 34"/>
                <a:gd name="T64" fmla="*/ 2147483646 w 31"/>
                <a:gd name="T65" fmla="*/ 2147483646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34">
                  <a:moveTo>
                    <a:pt x="31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2"/>
                    <a:pt x="20" y="30"/>
                  </a:cubicBezTo>
                  <a:cubicBezTo>
                    <a:pt x="17" y="32"/>
                    <a:pt x="14" y="34"/>
                    <a:pt x="10" y="34"/>
                  </a:cubicBezTo>
                  <a:cubicBezTo>
                    <a:pt x="7" y="34"/>
                    <a:pt x="4" y="33"/>
                    <a:pt x="3" y="32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23"/>
                    <a:pt x="0" y="21"/>
                    <a:pt x="2" y="19"/>
                  </a:cubicBezTo>
                  <a:cubicBezTo>
                    <a:pt x="3" y="18"/>
                    <a:pt x="5" y="16"/>
                    <a:pt x="7" y="15"/>
                  </a:cubicBezTo>
                  <a:cubicBezTo>
                    <a:pt x="6" y="13"/>
                    <a:pt x="5" y="12"/>
                    <a:pt x="5" y="11"/>
                  </a:cubicBezTo>
                  <a:cubicBezTo>
                    <a:pt x="4" y="10"/>
                    <a:pt x="4" y="9"/>
                    <a:pt x="4" y="7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7" y="1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9"/>
                    <a:pt x="20" y="11"/>
                    <a:pt x="19" y="12"/>
                  </a:cubicBezTo>
                  <a:cubicBezTo>
                    <a:pt x="18" y="13"/>
                    <a:pt x="17" y="14"/>
                    <a:pt x="15" y="16"/>
                  </a:cubicBezTo>
                  <a:cubicBezTo>
                    <a:pt x="16" y="17"/>
                    <a:pt x="18" y="19"/>
                    <a:pt x="20" y="22"/>
                  </a:cubicBezTo>
                  <a:cubicBezTo>
                    <a:pt x="22" y="20"/>
                    <a:pt x="23" y="17"/>
                    <a:pt x="2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8"/>
                    <a:pt x="28" y="20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2"/>
                    <a:pt x="31" y="33"/>
                  </a:cubicBezTo>
                  <a:close/>
                  <a:moveTo>
                    <a:pt x="16" y="25"/>
                  </a:moveTo>
                  <a:cubicBezTo>
                    <a:pt x="14" y="23"/>
                    <a:pt x="12" y="21"/>
                    <a:pt x="11" y="19"/>
                  </a:cubicBezTo>
                  <a:cubicBezTo>
                    <a:pt x="8" y="21"/>
                    <a:pt x="6" y="23"/>
                    <a:pt x="6" y="25"/>
                  </a:cubicBezTo>
                  <a:cubicBezTo>
                    <a:pt x="6" y="27"/>
                    <a:pt x="8" y="28"/>
                    <a:pt x="10" y="28"/>
                  </a:cubicBezTo>
                  <a:cubicBezTo>
                    <a:pt x="12" y="28"/>
                    <a:pt x="14" y="27"/>
                    <a:pt x="16" y="25"/>
                  </a:cubicBezTo>
                  <a:close/>
                  <a:moveTo>
                    <a:pt x="15" y="8"/>
                  </a:moveTo>
                  <a:cubicBezTo>
                    <a:pt x="15" y="6"/>
                    <a:pt x="14" y="5"/>
                    <a:pt x="12" y="5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9" y="8"/>
                    <a:pt x="10" y="10"/>
                    <a:pt x="12" y="12"/>
                  </a:cubicBezTo>
                  <a:cubicBezTo>
                    <a:pt x="14" y="10"/>
                    <a:pt x="15" y="9"/>
                    <a:pt x="15" y="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2428874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57766"/>
            <a:ext cx="9144000" cy="285734"/>
          </a:xfrm>
          <a:prstGeom prst="rect">
            <a:avLst/>
          </a:prstGeom>
          <a:solidFill>
            <a:srgbClr val="2A2F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14282" y="4900896"/>
            <a:ext cx="31432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TECHNOLOGY FOR THE MOBILE WORLD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标题 1"/>
          <p:cNvSpPr txBox="1">
            <a:spLocks/>
          </p:cNvSpPr>
          <p:nvPr userDrawn="1"/>
        </p:nvSpPr>
        <p:spPr>
          <a:xfrm>
            <a:off x="357158" y="277417"/>
            <a:ext cx="5757874" cy="722697"/>
          </a:xfrm>
          <a:prstGeom prst="rect">
            <a:avLst/>
          </a:prstGeom>
        </p:spPr>
        <p:txBody>
          <a:bodyPr/>
          <a:lstStyle>
            <a:lvl1pPr algn="l">
              <a:defRPr sz="1800" b="0"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单击此处编辑母版标题样式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微软雅黑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18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55" name="组合 1082"/>
          <p:cNvGrpSpPr>
            <a:grpSpLocks noChangeAspect="1"/>
          </p:cNvGrpSpPr>
          <p:nvPr userDrawn="1"/>
        </p:nvGrpSpPr>
        <p:grpSpPr bwMode="auto">
          <a:xfrm>
            <a:off x="6956628" y="369887"/>
            <a:ext cx="1900036" cy="242081"/>
            <a:chOff x="2243138" y="3486150"/>
            <a:chExt cx="4654550" cy="593726"/>
          </a:xfrm>
        </p:grpSpPr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2243138" y="3486150"/>
              <a:ext cx="593030" cy="588738"/>
            </a:xfrm>
            <a:custGeom>
              <a:avLst/>
              <a:gdLst>
                <a:gd name="T0" fmla="*/ 0 w 373"/>
                <a:gd name="T1" fmla="*/ 0 h 372"/>
                <a:gd name="T2" fmla="*/ 2147483646 w 373"/>
                <a:gd name="T3" fmla="*/ 0 h 372"/>
                <a:gd name="T4" fmla="*/ 2147483646 w 373"/>
                <a:gd name="T5" fmla="*/ 2147483646 h 372"/>
                <a:gd name="T6" fmla="*/ 2147483646 w 373"/>
                <a:gd name="T7" fmla="*/ 2147483646 h 372"/>
                <a:gd name="T8" fmla="*/ 2147483646 w 373"/>
                <a:gd name="T9" fmla="*/ 2147483646 h 372"/>
                <a:gd name="T10" fmla="*/ 2147483646 w 373"/>
                <a:gd name="T11" fmla="*/ 2147483646 h 372"/>
                <a:gd name="T12" fmla="*/ 2147483646 w 373"/>
                <a:gd name="T13" fmla="*/ 2147483646 h 372"/>
                <a:gd name="T14" fmla="*/ 2147483646 w 373"/>
                <a:gd name="T15" fmla="*/ 2147483646 h 372"/>
                <a:gd name="T16" fmla="*/ 2147483646 w 373"/>
                <a:gd name="T17" fmla="*/ 2147483646 h 372"/>
                <a:gd name="T18" fmla="*/ 2147483646 w 373"/>
                <a:gd name="T19" fmla="*/ 2147483646 h 372"/>
                <a:gd name="T20" fmla="*/ 2147483646 w 373"/>
                <a:gd name="T21" fmla="*/ 2147483646 h 372"/>
                <a:gd name="T22" fmla="*/ 2147483646 w 373"/>
                <a:gd name="T23" fmla="*/ 2147483646 h 372"/>
                <a:gd name="T24" fmla="*/ 2147483646 w 373"/>
                <a:gd name="T25" fmla="*/ 2147483646 h 372"/>
                <a:gd name="T26" fmla="*/ 2147483646 w 373"/>
                <a:gd name="T27" fmla="*/ 2147483646 h 372"/>
                <a:gd name="T28" fmla="*/ 2147483646 w 373"/>
                <a:gd name="T29" fmla="*/ 2147483646 h 372"/>
                <a:gd name="T30" fmla="*/ 2147483646 w 373"/>
                <a:gd name="T31" fmla="*/ 2147483646 h 372"/>
                <a:gd name="T32" fmla="*/ 2147483646 w 373"/>
                <a:gd name="T33" fmla="*/ 2147483646 h 372"/>
                <a:gd name="T34" fmla="*/ 2147483646 w 373"/>
                <a:gd name="T35" fmla="*/ 2147483646 h 372"/>
                <a:gd name="T36" fmla="*/ 2147483646 w 373"/>
                <a:gd name="T37" fmla="*/ 2147483646 h 372"/>
                <a:gd name="T38" fmla="*/ 2147483646 w 373"/>
                <a:gd name="T39" fmla="*/ 2147483646 h 372"/>
                <a:gd name="T40" fmla="*/ 2147483646 w 373"/>
                <a:gd name="T41" fmla="*/ 2147483646 h 372"/>
                <a:gd name="T42" fmla="*/ 2147483646 w 373"/>
                <a:gd name="T43" fmla="*/ 2147483646 h 372"/>
                <a:gd name="T44" fmla="*/ 2147483646 w 373"/>
                <a:gd name="T45" fmla="*/ 2147483646 h 372"/>
                <a:gd name="T46" fmla="*/ 0 w 373"/>
                <a:gd name="T47" fmla="*/ 2147483646 h 372"/>
                <a:gd name="T48" fmla="*/ 0 w 373"/>
                <a:gd name="T49" fmla="*/ 0 h 3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3" h="372">
                  <a:moveTo>
                    <a:pt x="0" y="0"/>
                  </a:moveTo>
                  <a:lnTo>
                    <a:pt x="279" y="0"/>
                  </a:lnTo>
                  <a:lnTo>
                    <a:pt x="279" y="278"/>
                  </a:lnTo>
                  <a:lnTo>
                    <a:pt x="233" y="278"/>
                  </a:lnTo>
                  <a:lnTo>
                    <a:pt x="186" y="186"/>
                  </a:lnTo>
                  <a:lnTo>
                    <a:pt x="233" y="208"/>
                  </a:lnTo>
                  <a:lnTo>
                    <a:pt x="233" y="47"/>
                  </a:lnTo>
                  <a:lnTo>
                    <a:pt x="47" y="47"/>
                  </a:lnTo>
                  <a:lnTo>
                    <a:pt x="47" y="233"/>
                  </a:lnTo>
                  <a:lnTo>
                    <a:pt x="92" y="233"/>
                  </a:lnTo>
                  <a:lnTo>
                    <a:pt x="92" y="94"/>
                  </a:lnTo>
                  <a:lnTo>
                    <a:pt x="139" y="94"/>
                  </a:lnTo>
                  <a:lnTo>
                    <a:pt x="186" y="186"/>
                  </a:lnTo>
                  <a:lnTo>
                    <a:pt x="139" y="163"/>
                  </a:lnTo>
                  <a:lnTo>
                    <a:pt x="139" y="325"/>
                  </a:lnTo>
                  <a:lnTo>
                    <a:pt x="326" y="325"/>
                  </a:lnTo>
                  <a:lnTo>
                    <a:pt x="326" y="139"/>
                  </a:lnTo>
                  <a:lnTo>
                    <a:pt x="279" y="139"/>
                  </a:lnTo>
                  <a:lnTo>
                    <a:pt x="279" y="94"/>
                  </a:lnTo>
                  <a:lnTo>
                    <a:pt x="373" y="94"/>
                  </a:lnTo>
                  <a:lnTo>
                    <a:pt x="373" y="372"/>
                  </a:lnTo>
                  <a:lnTo>
                    <a:pt x="92" y="372"/>
                  </a:lnTo>
                  <a:lnTo>
                    <a:pt x="92" y="278"/>
                  </a:lnTo>
                  <a:lnTo>
                    <a:pt x="0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7" name="Freeform 52"/>
            <p:cNvSpPr>
              <a:spLocks noEditPoints="1"/>
            </p:cNvSpPr>
            <p:nvPr userDrawn="1"/>
          </p:nvSpPr>
          <p:spPr bwMode="auto">
            <a:xfrm>
              <a:off x="4291338" y="3730624"/>
              <a:ext cx="393695" cy="344264"/>
            </a:xfrm>
            <a:custGeom>
              <a:avLst/>
              <a:gdLst>
                <a:gd name="T0" fmla="*/ 2147483646 w 132"/>
                <a:gd name="T1" fmla="*/ 2147483646 h 115"/>
                <a:gd name="T2" fmla="*/ 2147483646 w 132"/>
                <a:gd name="T3" fmla="*/ 2147483646 h 115"/>
                <a:gd name="T4" fmla="*/ 2147483646 w 132"/>
                <a:gd name="T5" fmla="*/ 2147483646 h 115"/>
                <a:gd name="T6" fmla="*/ 2147483646 w 132"/>
                <a:gd name="T7" fmla="*/ 2147483646 h 115"/>
                <a:gd name="T8" fmla="*/ 2147483646 w 132"/>
                <a:gd name="T9" fmla="*/ 0 h 115"/>
                <a:gd name="T10" fmla="*/ 2147483646 w 132"/>
                <a:gd name="T11" fmla="*/ 0 h 115"/>
                <a:gd name="T12" fmla="*/ 2147483646 w 132"/>
                <a:gd name="T13" fmla="*/ 2147483646 h 115"/>
                <a:gd name="T14" fmla="*/ 2147483646 w 132"/>
                <a:gd name="T15" fmla="*/ 2147483646 h 115"/>
                <a:gd name="T16" fmla="*/ 2147483646 w 132"/>
                <a:gd name="T17" fmla="*/ 2147483646 h 115"/>
                <a:gd name="T18" fmla="*/ 2147483646 w 132"/>
                <a:gd name="T19" fmla="*/ 2147483646 h 115"/>
                <a:gd name="T20" fmla="*/ 2147483646 w 132"/>
                <a:gd name="T21" fmla="*/ 2147483646 h 115"/>
                <a:gd name="T22" fmla="*/ 2147483646 w 132"/>
                <a:gd name="T23" fmla="*/ 2147483646 h 115"/>
                <a:gd name="T24" fmla="*/ 2147483646 w 132"/>
                <a:gd name="T25" fmla="*/ 2147483646 h 115"/>
                <a:gd name="T26" fmla="*/ 2147483646 w 132"/>
                <a:gd name="T27" fmla="*/ 2147483646 h 115"/>
                <a:gd name="T28" fmla="*/ 2147483646 w 132"/>
                <a:gd name="T29" fmla="*/ 2147483646 h 115"/>
                <a:gd name="T30" fmla="*/ 0 w 132"/>
                <a:gd name="T31" fmla="*/ 2147483646 h 115"/>
                <a:gd name="T32" fmla="*/ 2147483646 w 132"/>
                <a:gd name="T33" fmla="*/ 2147483646 h 115"/>
                <a:gd name="T34" fmla="*/ 2147483646 w 132"/>
                <a:gd name="T35" fmla="*/ 2147483646 h 115"/>
                <a:gd name="T36" fmla="*/ 2147483646 w 132"/>
                <a:gd name="T37" fmla="*/ 2147483646 h 115"/>
                <a:gd name="T38" fmla="*/ 2147483646 w 132"/>
                <a:gd name="T39" fmla="*/ 2147483646 h 115"/>
                <a:gd name="T40" fmla="*/ 2147483646 w 132"/>
                <a:gd name="T41" fmla="*/ 2147483646 h 115"/>
                <a:gd name="T42" fmla="*/ 2147483646 w 132"/>
                <a:gd name="T43" fmla="*/ 2147483646 h 115"/>
                <a:gd name="T44" fmla="*/ 2147483646 w 132"/>
                <a:gd name="T45" fmla="*/ 2147483646 h 115"/>
                <a:gd name="T46" fmla="*/ 2147483646 w 132"/>
                <a:gd name="T47" fmla="*/ 2147483646 h 115"/>
                <a:gd name="T48" fmla="*/ 2147483646 w 132"/>
                <a:gd name="T49" fmla="*/ 2147483646 h 115"/>
                <a:gd name="T50" fmla="*/ 2147483646 w 132"/>
                <a:gd name="T51" fmla="*/ 2147483646 h 115"/>
                <a:gd name="T52" fmla="*/ 2147483646 w 132"/>
                <a:gd name="T53" fmla="*/ 2147483646 h 115"/>
                <a:gd name="T54" fmla="*/ 2147483646 w 132"/>
                <a:gd name="T55" fmla="*/ 2147483646 h 115"/>
                <a:gd name="T56" fmla="*/ 2147483646 w 132"/>
                <a:gd name="T57" fmla="*/ 2147483646 h 115"/>
                <a:gd name="T58" fmla="*/ 2147483646 w 132"/>
                <a:gd name="T59" fmla="*/ 2147483646 h 115"/>
                <a:gd name="T60" fmla="*/ 2147483646 w 132"/>
                <a:gd name="T61" fmla="*/ 2147483646 h 115"/>
                <a:gd name="T62" fmla="*/ 2147483646 w 132"/>
                <a:gd name="T63" fmla="*/ 2147483646 h 115"/>
                <a:gd name="T64" fmla="*/ 2147483646 w 132"/>
                <a:gd name="T65" fmla="*/ 2147483646 h 115"/>
                <a:gd name="T66" fmla="*/ 2147483646 w 132"/>
                <a:gd name="T67" fmla="*/ 2147483646 h 115"/>
                <a:gd name="T68" fmla="*/ 2147483646 w 132"/>
                <a:gd name="T69" fmla="*/ 2147483646 h 115"/>
                <a:gd name="T70" fmla="*/ 2147483646 w 132"/>
                <a:gd name="T71" fmla="*/ 2147483646 h 115"/>
                <a:gd name="T72" fmla="*/ 2147483646 w 132"/>
                <a:gd name="T73" fmla="*/ 2147483646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2" h="115">
                  <a:moveTo>
                    <a:pt x="118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102"/>
                    <a:pt x="13" y="108"/>
                    <a:pt x="16" y="111"/>
                  </a:cubicBezTo>
                  <a:cubicBezTo>
                    <a:pt x="19" y="113"/>
                    <a:pt x="23" y="115"/>
                    <a:pt x="30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100"/>
                    <a:pt x="37" y="99"/>
                    <a:pt x="36" y="98"/>
                  </a:cubicBezTo>
                  <a:cubicBezTo>
                    <a:pt x="35" y="96"/>
                    <a:pt x="35" y="94"/>
                    <a:pt x="35" y="88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18" y="42"/>
                    <a:pt x="118" y="42"/>
                    <a:pt x="118" y="42"/>
                  </a:cubicBezTo>
                  <a:lnTo>
                    <a:pt x="118" y="30"/>
                  </a:lnTo>
                  <a:close/>
                  <a:moveTo>
                    <a:pt x="95" y="42"/>
                  </a:moveTo>
                  <a:cubicBezTo>
                    <a:pt x="41" y="42"/>
                    <a:pt x="41" y="42"/>
                    <a:pt x="41" y="4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95" y="4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4425893" y="3925209"/>
              <a:ext cx="259140" cy="149679"/>
            </a:xfrm>
            <a:custGeom>
              <a:avLst/>
              <a:gdLst>
                <a:gd name="T0" fmla="*/ 2147483646 w 87"/>
                <a:gd name="T1" fmla="*/ 2147483646 h 50"/>
                <a:gd name="T2" fmla="*/ 2147483646 w 87"/>
                <a:gd name="T3" fmla="*/ 2147483646 h 50"/>
                <a:gd name="T4" fmla="*/ 2147483646 w 87"/>
                <a:gd name="T5" fmla="*/ 2147483646 h 50"/>
                <a:gd name="T6" fmla="*/ 2147483646 w 87"/>
                <a:gd name="T7" fmla="*/ 2147483646 h 50"/>
                <a:gd name="T8" fmla="*/ 2147483646 w 87"/>
                <a:gd name="T9" fmla="*/ 2147483646 h 50"/>
                <a:gd name="T10" fmla="*/ 2147483646 w 87"/>
                <a:gd name="T11" fmla="*/ 0 h 50"/>
                <a:gd name="T12" fmla="*/ 2147483646 w 87"/>
                <a:gd name="T13" fmla="*/ 0 h 50"/>
                <a:gd name="T14" fmla="*/ 2147483646 w 87"/>
                <a:gd name="T15" fmla="*/ 2147483646 h 50"/>
                <a:gd name="T16" fmla="*/ 2147483646 w 87"/>
                <a:gd name="T17" fmla="*/ 2147483646 h 50"/>
                <a:gd name="T18" fmla="*/ 2147483646 w 87"/>
                <a:gd name="T19" fmla="*/ 2147483646 h 50"/>
                <a:gd name="T20" fmla="*/ 2147483646 w 87"/>
                <a:gd name="T21" fmla="*/ 0 h 50"/>
                <a:gd name="T22" fmla="*/ 0 w 87"/>
                <a:gd name="T23" fmla="*/ 0 h 50"/>
                <a:gd name="T24" fmla="*/ 2147483646 w 87"/>
                <a:gd name="T25" fmla="*/ 2147483646 h 50"/>
                <a:gd name="T26" fmla="*/ 2147483646 w 87"/>
                <a:gd name="T27" fmla="*/ 2147483646 h 50"/>
                <a:gd name="T28" fmla="*/ 2147483646 w 87"/>
                <a:gd name="T29" fmla="*/ 2147483646 h 50"/>
                <a:gd name="T30" fmla="*/ 2147483646 w 87"/>
                <a:gd name="T31" fmla="*/ 2147483646 h 50"/>
                <a:gd name="T32" fmla="*/ 2147483646 w 87"/>
                <a:gd name="T33" fmla="*/ 2147483646 h 50"/>
                <a:gd name="T34" fmla="*/ 2147483646 w 87"/>
                <a:gd name="T35" fmla="*/ 2147483646 h 50"/>
                <a:gd name="T36" fmla="*/ 2147483646 w 87"/>
                <a:gd name="T37" fmla="*/ 2147483646 h 50"/>
                <a:gd name="T38" fmla="*/ 2147483646 w 87"/>
                <a:gd name="T39" fmla="*/ 2147483646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7" h="50">
                  <a:moveTo>
                    <a:pt x="64" y="34"/>
                  </a:moveTo>
                  <a:cubicBezTo>
                    <a:pt x="63" y="33"/>
                    <a:pt x="54" y="25"/>
                    <a:pt x="52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5" y="23"/>
                    <a:pt x="69" y="22"/>
                    <a:pt x="71" y="20"/>
                  </a:cubicBezTo>
                  <a:cubicBezTo>
                    <a:pt x="73" y="18"/>
                    <a:pt x="75" y="16"/>
                    <a:pt x="76" y="13"/>
                  </a:cubicBezTo>
                  <a:cubicBezTo>
                    <a:pt x="78" y="10"/>
                    <a:pt x="79" y="6"/>
                    <a:pt x="8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7"/>
                    <a:pt x="53" y="14"/>
                    <a:pt x="50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7" y="43"/>
                    <a:pt x="40" y="45"/>
                    <a:pt x="41" y="47"/>
                  </a:cubicBezTo>
                  <a:cubicBezTo>
                    <a:pt x="43" y="48"/>
                    <a:pt x="45" y="49"/>
                    <a:pt x="47" y="49"/>
                  </a:cubicBezTo>
                  <a:cubicBezTo>
                    <a:pt x="50" y="49"/>
                    <a:pt x="54" y="50"/>
                    <a:pt x="59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8" y="35"/>
                    <a:pt x="66" y="34"/>
                    <a:pt x="64" y="3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4769750" y="3546022"/>
              <a:ext cx="199338" cy="139701"/>
            </a:xfrm>
            <a:custGeom>
              <a:avLst/>
              <a:gdLst>
                <a:gd name="T0" fmla="*/ 2147483646 w 68"/>
                <a:gd name="T1" fmla="*/ 0 h 46"/>
                <a:gd name="T2" fmla="*/ 2147483646 w 68"/>
                <a:gd name="T3" fmla="*/ 0 h 46"/>
                <a:gd name="T4" fmla="*/ 2147483646 w 68"/>
                <a:gd name="T5" fmla="*/ 2147483646 h 46"/>
                <a:gd name="T6" fmla="*/ 2147483646 w 68"/>
                <a:gd name="T7" fmla="*/ 2147483646 h 46"/>
                <a:gd name="T8" fmla="*/ 0 w 68"/>
                <a:gd name="T9" fmla="*/ 2147483646 h 46"/>
                <a:gd name="T10" fmla="*/ 0 w 68"/>
                <a:gd name="T11" fmla="*/ 2147483646 h 46"/>
                <a:gd name="T12" fmla="*/ 2147483646 w 68"/>
                <a:gd name="T13" fmla="*/ 2147483646 h 46"/>
                <a:gd name="T14" fmla="*/ 2147483646 w 68"/>
                <a:gd name="T15" fmla="*/ 2147483646 h 46"/>
                <a:gd name="T16" fmla="*/ 2147483646 w 68"/>
                <a:gd name="T17" fmla="*/ 2147483646 h 46"/>
                <a:gd name="T18" fmla="*/ 2147483646 w 68"/>
                <a:gd name="T19" fmla="*/ 2147483646 h 46"/>
                <a:gd name="T20" fmla="*/ 2147483646 w 68"/>
                <a:gd name="T21" fmla="*/ 2147483646 h 46"/>
                <a:gd name="T22" fmla="*/ 2147483646 w 68"/>
                <a:gd name="T23" fmla="*/ 2147483646 h 46"/>
                <a:gd name="T24" fmla="*/ 2147483646 w 68"/>
                <a:gd name="T25" fmla="*/ 2147483646 h 46"/>
                <a:gd name="T26" fmla="*/ 2147483646 w 68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46">
                  <a:moveTo>
                    <a:pt x="3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2"/>
                    <a:pt x="6" y="38"/>
                    <a:pt x="3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6"/>
                    <a:pt x="22" y="46"/>
                    <a:pt x="23" y="44"/>
                  </a:cubicBezTo>
                  <a:cubicBezTo>
                    <a:pt x="25" y="43"/>
                    <a:pt x="27" y="42"/>
                    <a:pt x="28" y="40"/>
                  </a:cubicBezTo>
                  <a:cubicBezTo>
                    <a:pt x="29" y="38"/>
                    <a:pt x="29" y="37"/>
                    <a:pt x="30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4769750" y="3720646"/>
              <a:ext cx="199338" cy="354242"/>
            </a:xfrm>
            <a:custGeom>
              <a:avLst/>
              <a:gdLst>
                <a:gd name="T0" fmla="*/ 2147483646 w 66"/>
                <a:gd name="T1" fmla="*/ 2147483646 h 118"/>
                <a:gd name="T2" fmla="*/ 2147483646 w 66"/>
                <a:gd name="T3" fmla="*/ 2147483646 h 118"/>
                <a:gd name="T4" fmla="*/ 2147483646 w 66"/>
                <a:gd name="T5" fmla="*/ 2147483646 h 118"/>
                <a:gd name="T6" fmla="*/ 0 w 66"/>
                <a:gd name="T7" fmla="*/ 2147483646 h 118"/>
                <a:gd name="T8" fmla="*/ 2147483646 w 66"/>
                <a:gd name="T9" fmla="*/ 2147483646 h 118"/>
                <a:gd name="T10" fmla="*/ 2147483646 w 66"/>
                <a:gd name="T11" fmla="*/ 2147483646 h 118"/>
                <a:gd name="T12" fmla="*/ 2147483646 w 66"/>
                <a:gd name="T13" fmla="*/ 2147483646 h 118"/>
                <a:gd name="T14" fmla="*/ 2147483646 w 66"/>
                <a:gd name="T15" fmla="*/ 2147483646 h 118"/>
                <a:gd name="T16" fmla="*/ 2147483646 w 66"/>
                <a:gd name="T17" fmla="*/ 2147483646 h 118"/>
                <a:gd name="T18" fmla="*/ 2147483646 w 66"/>
                <a:gd name="T19" fmla="*/ 2147483646 h 118"/>
                <a:gd name="T20" fmla="*/ 2147483646 w 66"/>
                <a:gd name="T21" fmla="*/ 2147483646 h 118"/>
                <a:gd name="T22" fmla="*/ 2147483646 w 66"/>
                <a:gd name="T23" fmla="*/ 2147483646 h 118"/>
                <a:gd name="T24" fmla="*/ 2147483646 w 66"/>
                <a:gd name="T25" fmla="*/ 2147483646 h 118"/>
                <a:gd name="T26" fmla="*/ 2147483646 w 66"/>
                <a:gd name="T27" fmla="*/ 2147483646 h 118"/>
                <a:gd name="T28" fmla="*/ 2147483646 w 66"/>
                <a:gd name="T29" fmla="*/ 2147483646 h 118"/>
                <a:gd name="T30" fmla="*/ 2147483646 w 66"/>
                <a:gd name="T31" fmla="*/ 2147483646 h 118"/>
                <a:gd name="T32" fmla="*/ 2147483646 w 66"/>
                <a:gd name="T33" fmla="*/ 2147483646 h 118"/>
                <a:gd name="T34" fmla="*/ 2147483646 w 66"/>
                <a:gd name="T35" fmla="*/ 2147483646 h 118"/>
                <a:gd name="T36" fmla="*/ 2147483646 w 66"/>
                <a:gd name="T37" fmla="*/ 2147483646 h 118"/>
                <a:gd name="T38" fmla="*/ 2147483646 w 66"/>
                <a:gd name="T39" fmla="*/ 2147483646 h 118"/>
                <a:gd name="T40" fmla="*/ 2147483646 w 66"/>
                <a:gd name="T41" fmla="*/ 2147483646 h 118"/>
                <a:gd name="T42" fmla="*/ 2147483646 w 66"/>
                <a:gd name="T43" fmla="*/ 0 h 118"/>
                <a:gd name="T44" fmla="*/ 0 w 66"/>
                <a:gd name="T45" fmla="*/ 0 h 118"/>
                <a:gd name="T46" fmla="*/ 2147483646 w 66"/>
                <a:gd name="T47" fmla="*/ 2147483646 h 1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118">
                  <a:moveTo>
                    <a:pt x="6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4"/>
                    <a:pt x="17" y="106"/>
                    <a:pt x="18" y="109"/>
                  </a:cubicBezTo>
                  <a:cubicBezTo>
                    <a:pt x="18" y="111"/>
                    <a:pt x="20" y="113"/>
                    <a:pt x="22" y="115"/>
                  </a:cubicBezTo>
                  <a:cubicBezTo>
                    <a:pt x="24" y="117"/>
                    <a:pt x="28" y="118"/>
                    <a:pt x="34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5" y="102"/>
                    <a:pt x="43" y="102"/>
                    <a:pt x="43" y="101"/>
                  </a:cubicBezTo>
                  <a:cubicBezTo>
                    <a:pt x="42" y="100"/>
                    <a:pt x="41" y="98"/>
                    <a:pt x="41" y="9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4989022" y="3546022"/>
              <a:ext cx="114621" cy="84817"/>
            </a:xfrm>
            <a:custGeom>
              <a:avLst/>
              <a:gdLst>
                <a:gd name="T0" fmla="*/ 2147483646 w 39"/>
                <a:gd name="T1" fmla="*/ 2147483646 h 28"/>
                <a:gd name="T2" fmla="*/ 2147483646 w 39"/>
                <a:gd name="T3" fmla="*/ 2147483646 h 28"/>
                <a:gd name="T4" fmla="*/ 2147483646 w 39"/>
                <a:gd name="T5" fmla="*/ 2147483646 h 28"/>
                <a:gd name="T6" fmla="*/ 2147483646 w 39"/>
                <a:gd name="T7" fmla="*/ 2147483646 h 28"/>
                <a:gd name="T8" fmla="*/ 2147483646 w 39"/>
                <a:gd name="T9" fmla="*/ 0 h 28"/>
                <a:gd name="T10" fmla="*/ 0 w 39"/>
                <a:gd name="T11" fmla="*/ 0 h 28"/>
                <a:gd name="T12" fmla="*/ 2147483646 w 39"/>
                <a:gd name="T13" fmla="*/ 2147483646 h 28"/>
                <a:gd name="T14" fmla="*/ 2147483646 w 39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" h="28">
                  <a:moveTo>
                    <a:pt x="24" y="28"/>
                  </a:moveTo>
                  <a:cubicBezTo>
                    <a:pt x="25" y="28"/>
                    <a:pt x="39" y="28"/>
                    <a:pt x="39" y="28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1" y="22"/>
                    <a:pt x="26" y="11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6"/>
                    <a:pt x="9" y="20"/>
                  </a:cubicBezTo>
                  <a:cubicBezTo>
                    <a:pt x="14" y="27"/>
                    <a:pt x="20" y="28"/>
                    <a:pt x="2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5168426" y="3546022"/>
              <a:ext cx="114621" cy="84817"/>
            </a:xfrm>
            <a:custGeom>
              <a:avLst/>
              <a:gdLst>
                <a:gd name="T0" fmla="*/ 2147483646 w 38"/>
                <a:gd name="T1" fmla="*/ 2147483646 h 28"/>
                <a:gd name="T2" fmla="*/ 2147483646 w 38"/>
                <a:gd name="T3" fmla="*/ 2147483646 h 28"/>
                <a:gd name="T4" fmla="*/ 2147483646 w 38"/>
                <a:gd name="T5" fmla="*/ 0 h 28"/>
                <a:gd name="T6" fmla="*/ 2147483646 w 38"/>
                <a:gd name="T7" fmla="*/ 0 h 28"/>
                <a:gd name="T8" fmla="*/ 2147483646 w 38"/>
                <a:gd name="T9" fmla="*/ 2147483646 h 28"/>
                <a:gd name="T10" fmla="*/ 0 w 38"/>
                <a:gd name="T11" fmla="*/ 2147483646 h 28"/>
                <a:gd name="T12" fmla="*/ 0 w 38"/>
                <a:gd name="T13" fmla="*/ 2147483646 h 28"/>
                <a:gd name="T14" fmla="*/ 2147483646 w 38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28">
                  <a:moveTo>
                    <a:pt x="14" y="28"/>
                  </a:moveTo>
                  <a:cubicBezTo>
                    <a:pt x="19" y="28"/>
                    <a:pt x="24" y="27"/>
                    <a:pt x="29" y="20"/>
                  </a:cubicBezTo>
                  <a:cubicBezTo>
                    <a:pt x="32" y="16"/>
                    <a:pt x="35" y="8"/>
                    <a:pt x="3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1"/>
                    <a:pt x="7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4984040" y="3900261"/>
              <a:ext cx="139537" cy="179615"/>
            </a:xfrm>
            <a:custGeom>
              <a:avLst/>
              <a:gdLst>
                <a:gd name="T0" fmla="*/ 2147483646 w 47"/>
                <a:gd name="T1" fmla="*/ 2147483646 h 60"/>
                <a:gd name="T2" fmla="*/ 2147483646 w 47"/>
                <a:gd name="T3" fmla="*/ 2147483646 h 60"/>
                <a:gd name="T4" fmla="*/ 0 w 47"/>
                <a:gd name="T5" fmla="*/ 2147483646 h 60"/>
                <a:gd name="T6" fmla="*/ 2147483646 w 47"/>
                <a:gd name="T7" fmla="*/ 2147483646 h 60"/>
                <a:gd name="T8" fmla="*/ 2147483646 w 47"/>
                <a:gd name="T9" fmla="*/ 2147483646 h 60"/>
                <a:gd name="T10" fmla="*/ 2147483646 w 47"/>
                <a:gd name="T11" fmla="*/ 2147483646 h 60"/>
                <a:gd name="T12" fmla="*/ 2147483646 w 47"/>
                <a:gd name="T13" fmla="*/ 0 h 60"/>
                <a:gd name="T14" fmla="*/ 2147483646 w 47"/>
                <a:gd name="T15" fmla="*/ 0 h 60"/>
                <a:gd name="T16" fmla="*/ 2147483646 w 47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60">
                  <a:moveTo>
                    <a:pt x="17" y="30"/>
                  </a:moveTo>
                  <a:cubicBezTo>
                    <a:pt x="17" y="30"/>
                    <a:pt x="12" y="52"/>
                    <a:pt x="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30" y="60"/>
                    <a:pt x="35" y="48"/>
                  </a:cubicBezTo>
                  <a:cubicBezTo>
                    <a:pt x="39" y="40"/>
                    <a:pt x="45" y="12"/>
                    <a:pt x="47" y="0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4" name="Freeform 59"/>
            <p:cNvSpPr>
              <a:spLocks noEditPoints="1"/>
            </p:cNvSpPr>
            <p:nvPr userDrawn="1"/>
          </p:nvSpPr>
          <p:spPr bwMode="auto">
            <a:xfrm>
              <a:off x="4998989" y="3645808"/>
              <a:ext cx="289041" cy="429080"/>
            </a:xfrm>
            <a:custGeom>
              <a:avLst/>
              <a:gdLst>
                <a:gd name="T0" fmla="*/ 2147483646 w 97"/>
                <a:gd name="T1" fmla="*/ 2147483646 h 144"/>
                <a:gd name="T2" fmla="*/ 2147483646 w 97"/>
                <a:gd name="T3" fmla="*/ 2147483646 h 144"/>
                <a:gd name="T4" fmla="*/ 2147483646 w 97"/>
                <a:gd name="T5" fmla="*/ 2147483646 h 144"/>
                <a:gd name="T6" fmla="*/ 2147483646 w 97"/>
                <a:gd name="T7" fmla="*/ 2147483646 h 144"/>
                <a:gd name="T8" fmla="*/ 2147483646 w 97"/>
                <a:gd name="T9" fmla="*/ 2147483646 h 144"/>
                <a:gd name="T10" fmla="*/ 2147483646 w 97"/>
                <a:gd name="T11" fmla="*/ 2147483646 h 144"/>
                <a:gd name="T12" fmla="*/ 2147483646 w 97"/>
                <a:gd name="T13" fmla="*/ 0 h 144"/>
                <a:gd name="T14" fmla="*/ 0 w 97"/>
                <a:gd name="T15" fmla="*/ 0 h 144"/>
                <a:gd name="T16" fmla="*/ 0 w 97"/>
                <a:gd name="T17" fmla="*/ 2147483646 h 144"/>
                <a:gd name="T18" fmla="*/ 2147483646 w 97"/>
                <a:gd name="T19" fmla="*/ 2147483646 h 144"/>
                <a:gd name="T20" fmla="*/ 2147483646 w 97"/>
                <a:gd name="T21" fmla="*/ 2147483646 h 144"/>
                <a:gd name="T22" fmla="*/ 2147483646 w 97"/>
                <a:gd name="T23" fmla="*/ 2147483646 h 144"/>
                <a:gd name="T24" fmla="*/ 2147483646 w 97"/>
                <a:gd name="T25" fmla="*/ 2147483646 h 144"/>
                <a:gd name="T26" fmla="*/ 2147483646 w 97"/>
                <a:gd name="T27" fmla="*/ 2147483646 h 144"/>
                <a:gd name="T28" fmla="*/ 2147483646 w 97"/>
                <a:gd name="T29" fmla="*/ 2147483646 h 144"/>
                <a:gd name="T30" fmla="*/ 2147483646 w 97"/>
                <a:gd name="T31" fmla="*/ 2147483646 h 144"/>
                <a:gd name="T32" fmla="*/ 2147483646 w 97"/>
                <a:gd name="T33" fmla="*/ 2147483646 h 144"/>
                <a:gd name="T34" fmla="*/ 2147483646 w 97"/>
                <a:gd name="T35" fmla="*/ 2147483646 h 144"/>
                <a:gd name="T36" fmla="*/ 2147483646 w 97"/>
                <a:gd name="T37" fmla="*/ 2147483646 h 144"/>
                <a:gd name="T38" fmla="*/ 2147483646 w 97"/>
                <a:gd name="T39" fmla="*/ 2147483646 h 144"/>
                <a:gd name="T40" fmla="*/ 2147483646 w 97"/>
                <a:gd name="T41" fmla="*/ 2147483646 h 144"/>
                <a:gd name="T42" fmla="*/ 2147483646 w 97"/>
                <a:gd name="T43" fmla="*/ 2147483646 h 1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7" h="144">
                  <a:moveTo>
                    <a:pt x="85" y="133"/>
                  </a:moveTo>
                  <a:cubicBezTo>
                    <a:pt x="73" y="133"/>
                    <a:pt x="74" y="123"/>
                    <a:pt x="74" y="123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85" y="76"/>
                    <a:pt x="90" y="74"/>
                    <a:pt x="92" y="70"/>
                  </a:cubicBezTo>
                  <a:cubicBezTo>
                    <a:pt x="94" y="67"/>
                    <a:pt x="95" y="63"/>
                    <a:pt x="95" y="59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1" y="144"/>
                    <a:pt x="73" y="144"/>
                    <a:pt x="73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33"/>
                    <a:pt x="97" y="133"/>
                    <a:pt x="97" y="133"/>
                  </a:cubicBezTo>
                  <a:lnTo>
                    <a:pt x="85" y="133"/>
                  </a:lnTo>
                  <a:close/>
                  <a:moveTo>
                    <a:pt x="71" y="50"/>
                  </a:moveTo>
                  <a:cubicBezTo>
                    <a:pt x="71" y="53"/>
                    <a:pt x="70" y="54"/>
                    <a:pt x="70" y="55"/>
                  </a:cubicBezTo>
                  <a:cubicBezTo>
                    <a:pt x="69" y="56"/>
                    <a:pt x="68" y="56"/>
                    <a:pt x="66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71" y="5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4171735" y="3560988"/>
              <a:ext cx="508313" cy="513900"/>
            </a:xfrm>
            <a:custGeom>
              <a:avLst/>
              <a:gdLst>
                <a:gd name="T0" fmla="*/ 2147483646 w 171"/>
                <a:gd name="T1" fmla="*/ 2147483646 h 173"/>
                <a:gd name="T2" fmla="*/ 2147483646 w 171"/>
                <a:gd name="T3" fmla="*/ 2147483646 h 173"/>
                <a:gd name="T4" fmla="*/ 2147483646 w 171"/>
                <a:gd name="T5" fmla="*/ 2147483646 h 173"/>
                <a:gd name="T6" fmla="*/ 2147483646 w 171"/>
                <a:gd name="T7" fmla="*/ 0 h 173"/>
                <a:gd name="T8" fmla="*/ 2147483646 w 171"/>
                <a:gd name="T9" fmla="*/ 0 h 173"/>
                <a:gd name="T10" fmla="*/ 2147483646 w 171"/>
                <a:gd name="T11" fmla="*/ 2147483646 h 173"/>
                <a:gd name="T12" fmla="*/ 2147483646 w 171"/>
                <a:gd name="T13" fmla="*/ 2147483646 h 173"/>
                <a:gd name="T14" fmla="*/ 2147483646 w 171"/>
                <a:gd name="T15" fmla="*/ 2147483646 h 173"/>
                <a:gd name="T16" fmla="*/ 2147483646 w 171"/>
                <a:gd name="T17" fmla="*/ 2147483646 h 173"/>
                <a:gd name="T18" fmla="*/ 2147483646 w 171"/>
                <a:gd name="T19" fmla="*/ 2147483646 h 173"/>
                <a:gd name="T20" fmla="*/ 2147483646 w 171"/>
                <a:gd name="T21" fmla="*/ 2147483646 h 173"/>
                <a:gd name="T22" fmla="*/ 2147483646 w 171"/>
                <a:gd name="T23" fmla="*/ 2147483646 h 173"/>
                <a:gd name="T24" fmla="*/ 2147483646 w 171"/>
                <a:gd name="T25" fmla="*/ 0 h 173"/>
                <a:gd name="T26" fmla="*/ 2147483646 w 171"/>
                <a:gd name="T27" fmla="*/ 0 h 173"/>
                <a:gd name="T28" fmla="*/ 2147483646 w 171"/>
                <a:gd name="T29" fmla="*/ 2147483646 h 173"/>
                <a:gd name="T30" fmla="*/ 2147483646 w 171"/>
                <a:gd name="T31" fmla="*/ 2147483646 h 173"/>
                <a:gd name="T32" fmla="*/ 2147483646 w 171"/>
                <a:gd name="T33" fmla="*/ 2147483646 h 173"/>
                <a:gd name="T34" fmla="*/ 0 w 171"/>
                <a:gd name="T35" fmla="*/ 2147483646 h 173"/>
                <a:gd name="T36" fmla="*/ 2147483646 w 171"/>
                <a:gd name="T37" fmla="*/ 2147483646 h 173"/>
                <a:gd name="T38" fmla="*/ 2147483646 w 171"/>
                <a:gd name="T39" fmla="*/ 2147483646 h 173"/>
                <a:gd name="T40" fmla="*/ 2147483646 w 171"/>
                <a:gd name="T41" fmla="*/ 2147483646 h 173"/>
                <a:gd name="T42" fmla="*/ 2147483646 w 171"/>
                <a:gd name="T43" fmla="*/ 2147483646 h 173"/>
                <a:gd name="T44" fmla="*/ 2147483646 w 171"/>
                <a:gd name="T45" fmla="*/ 2147483646 h 173"/>
                <a:gd name="T46" fmla="*/ 2147483646 w 171"/>
                <a:gd name="T47" fmla="*/ 2147483646 h 173"/>
                <a:gd name="T48" fmla="*/ 2147483646 w 171"/>
                <a:gd name="T49" fmla="*/ 2147483646 h 173"/>
                <a:gd name="T50" fmla="*/ 2147483646 w 171"/>
                <a:gd name="T51" fmla="*/ 2147483646 h 1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1" h="173">
                  <a:moveTo>
                    <a:pt x="162" y="50"/>
                  </a:moveTo>
                  <a:cubicBezTo>
                    <a:pt x="165" y="48"/>
                    <a:pt x="168" y="46"/>
                    <a:pt x="169" y="42"/>
                  </a:cubicBezTo>
                  <a:cubicBezTo>
                    <a:pt x="170" y="39"/>
                    <a:pt x="171" y="34"/>
                    <a:pt x="171" y="28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46" y="32"/>
                    <a:pt x="145" y="34"/>
                    <a:pt x="14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7"/>
                    <a:pt x="9" y="160"/>
                    <a:pt x="8" y="161"/>
                  </a:cubicBezTo>
                  <a:cubicBezTo>
                    <a:pt x="8" y="163"/>
                    <a:pt x="7" y="164"/>
                    <a:pt x="5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7" y="173"/>
                    <a:pt x="22" y="172"/>
                    <a:pt x="26" y="170"/>
                  </a:cubicBezTo>
                  <a:cubicBezTo>
                    <a:pt x="29" y="168"/>
                    <a:pt x="31" y="165"/>
                    <a:pt x="32" y="160"/>
                  </a:cubicBezTo>
                  <a:cubicBezTo>
                    <a:pt x="33" y="155"/>
                    <a:pt x="34" y="150"/>
                    <a:pt x="34" y="14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3" y="53"/>
                    <a:pt x="158" y="52"/>
                    <a:pt x="162" y="5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3264745" y="3546022"/>
              <a:ext cx="244191" cy="204560"/>
            </a:xfrm>
            <a:custGeom>
              <a:avLst/>
              <a:gdLst>
                <a:gd name="T0" fmla="*/ 2147483646 w 83"/>
                <a:gd name="T1" fmla="*/ 2147483646 h 68"/>
                <a:gd name="T2" fmla="*/ 2147483646 w 83"/>
                <a:gd name="T3" fmla="*/ 2147483646 h 68"/>
                <a:gd name="T4" fmla="*/ 2147483646 w 83"/>
                <a:gd name="T5" fmla="*/ 2147483646 h 68"/>
                <a:gd name="T6" fmla="*/ 2147483646 w 83"/>
                <a:gd name="T7" fmla="*/ 2147483646 h 68"/>
                <a:gd name="T8" fmla="*/ 2147483646 w 83"/>
                <a:gd name="T9" fmla="*/ 2147483646 h 68"/>
                <a:gd name="T10" fmla="*/ 2147483646 w 83"/>
                <a:gd name="T11" fmla="*/ 2147483646 h 68"/>
                <a:gd name="T12" fmla="*/ 2147483646 w 83"/>
                <a:gd name="T13" fmla="*/ 2147483646 h 68"/>
                <a:gd name="T14" fmla="*/ 2147483646 w 83"/>
                <a:gd name="T15" fmla="*/ 2147483646 h 68"/>
                <a:gd name="T16" fmla="*/ 2147483646 w 83"/>
                <a:gd name="T17" fmla="*/ 2147483646 h 68"/>
                <a:gd name="T18" fmla="*/ 2147483646 w 83"/>
                <a:gd name="T19" fmla="*/ 0 h 68"/>
                <a:gd name="T20" fmla="*/ 0 w 83"/>
                <a:gd name="T21" fmla="*/ 0 h 68"/>
                <a:gd name="T22" fmla="*/ 0 w 83"/>
                <a:gd name="T23" fmla="*/ 2147483646 h 68"/>
                <a:gd name="T24" fmla="*/ 2147483646 w 83"/>
                <a:gd name="T25" fmla="*/ 2147483646 h 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3" h="68">
                  <a:moveTo>
                    <a:pt x="18" y="68"/>
                  </a:moveTo>
                  <a:cubicBezTo>
                    <a:pt x="83" y="68"/>
                    <a:pt x="83" y="68"/>
                    <a:pt x="83" y="68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9" y="54"/>
                    <a:pt x="29" y="43"/>
                    <a:pt x="29" y="4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0" y="48"/>
                  </a:cubicBezTo>
                  <a:cubicBezTo>
                    <a:pt x="0" y="68"/>
                    <a:pt x="18" y="68"/>
                    <a:pt x="18" y="6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3000624" y="3546022"/>
              <a:ext cx="249173" cy="209551"/>
            </a:xfrm>
            <a:custGeom>
              <a:avLst/>
              <a:gdLst>
                <a:gd name="T0" fmla="*/ 2147483646 w 83"/>
                <a:gd name="T1" fmla="*/ 2147483646 h 69"/>
                <a:gd name="T2" fmla="*/ 2147483646 w 83"/>
                <a:gd name="T3" fmla="*/ 2147483646 h 69"/>
                <a:gd name="T4" fmla="*/ 2147483646 w 83"/>
                <a:gd name="T5" fmla="*/ 2147483646 h 69"/>
                <a:gd name="T6" fmla="*/ 2147483646 w 83"/>
                <a:gd name="T7" fmla="*/ 2147483646 h 69"/>
                <a:gd name="T8" fmla="*/ 2147483646 w 83"/>
                <a:gd name="T9" fmla="*/ 2147483646 h 69"/>
                <a:gd name="T10" fmla="*/ 2147483646 w 83"/>
                <a:gd name="T11" fmla="*/ 2147483646 h 69"/>
                <a:gd name="T12" fmla="*/ 2147483646 w 83"/>
                <a:gd name="T13" fmla="*/ 2147483646 h 69"/>
                <a:gd name="T14" fmla="*/ 2147483646 w 83"/>
                <a:gd name="T15" fmla="*/ 2147483646 h 69"/>
                <a:gd name="T16" fmla="*/ 2147483646 w 83"/>
                <a:gd name="T17" fmla="*/ 0 h 69"/>
                <a:gd name="T18" fmla="*/ 2147483646 w 83"/>
                <a:gd name="T19" fmla="*/ 0 h 69"/>
                <a:gd name="T20" fmla="*/ 2147483646 w 83"/>
                <a:gd name="T21" fmla="*/ 2147483646 h 69"/>
                <a:gd name="T22" fmla="*/ 2147483646 w 83"/>
                <a:gd name="T23" fmla="*/ 2147483646 h 69"/>
                <a:gd name="T24" fmla="*/ 2147483646 w 83"/>
                <a:gd name="T25" fmla="*/ 2147483646 h 69"/>
                <a:gd name="T26" fmla="*/ 2147483646 w 83"/>
                <a:gd name="T27" fmla="*/ 2147483646 h 69"/>
                <a:gd name="T28" fmla="*/ 0 w 83"/>
                <a:gd name="T29" fmla="*/ 2147483646 h 69"/>
                <a:gd name="T30" fmla="*/ 0 w 83"/>
                <a:gd name="T31" fmla="*/ 2147483646 h 69"/>
                <a:gd name="T32" fmla="*/ 2147483646 w 83"/>
                <a:gd name="T33" fmla="*/ 2147483646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3" h="69">
                  <a:moveTo>
                    <a:pt x="17" y="69"/>
                  </a:moveTo>
                  <a:cubicBezTo>
                    <a:pt x="83" y="69"/>
                    <a:pt x="83" y="69"/>
                    <a:pt x="83" y="69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25" y="54"/>
                    <a:pt x="26" y="44"/>
                    <a:pt x="26" y="4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"/>
                    <a:pt x="17" y="69"/>
                    <a:pt x="17" y="6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3000624" y="3770539"/>
              <a:ext cx="518280" cy="304349"/>
            </a:xfrm>
            <a:custGeom>
              <a:avLst/>
              <a:gdLst>
                <a:gd name="T0" fmla="*/ 2147483646 w 174"/>
                <a:gd name="T1" fmla="*/ 2147483646 h 103"/>
                <a:gd name="T2" fmla="*/ 2147483646 w 174"/>
                <a:gd name="T3" fmla="*/ 2147483646 h 103"/>
                <a:gd name="T4" fmla="*/ 2147483646 w 174"/>
                <a:gd name="T5" fmla="*/ 2147483646 h 103"/>
                <a:gd name="T6" fmla="*/ 2147483646 w 174"/>
                <a:gd name="T7" fmla="*/ 2147483646 h 103"/>
                <a:gd name="T8" fmla="*/ 2147483646 w 174"/>
                <a:gd name="T9" fmla="*/ 2147483646 h 103"/>
                <a:gd name="T10" fmla="*/ 2147483646 w 174"/>
                <a:gd name="T11" fmla="*/ 2147483646 h 103"/>
                <a:gd name="T12" fmla="*/ 2147483646 w 174"/>
                <a:gd name="T13" fmla="*/ 2147483646 h 103"/>
                <a:gd name="T14" fmla="*/ 2147483646 w 174"/>
                <a:gd name="T15" fmla="*/ 2147483646 h 103"/>
                <a:gd name="T16" fmla="*/ 2147483646 w 174"/>
                <a:gd name="T17" fmla="*/ 2147483646 h 103"/>
                <a:gd name="T18" fmla="*/ 2147483646 w 174"/>
                <a:gd name="T19" fmla="*/ 2147483646 h 103"/>
                <a:gd name="T20" fmla="*/ 2147483646 w 174"/>
                <a:gd name="T21" fmla="*/ 2147483646 h 103"/>
                <a:gd name="T22" fmla="*/ 2147483646 w 174"/>
                <a:gd name="T23" fmla="*/ 0 h 103"/>
                <a:gd name="T24" fmla="*/ 2147483646 w 174"/>
                <a:gd name="T25" fmla="*/ 0 h 103"/>
                <a:gd name="T26" fmla="*/ 0 w 174"/>
                <a:gd name="T27" fmla="*/ 2147483646 h 103"/>
                <a:gd name="T28" fmla="*/ 2147483646 w 174"/>
                <a:gd name="T29" fmla="*/ 2147483646 h 103"/>
                <a:gd name="T30" fmla="*/ 2147483646 w 174"/>
                <a:gd name="T31" fmla="*/ 2147483646 h 103"/>
                <a:gd name="T32" fmla="*/ 0 w 174"/>
                <a:gd name="T33" fmla="*/ 2147483646 h 103"/>
                <a:gd name="T34" fmla="*/ 2147483646 w 174"/>
                <a:gd name="T35" fmla="*/ 2147483646 h 103"/>
                <a:gd name="T36" fmla="*/ 2147483646 w 174"/>
                <a:gd name="T37" fmla="*/ 2147483646 h 103"/>
                <a:gd name="T38" fmla="*/ 2147483646 w 174"/>
                <a:gd name="T39" fmla="*/ 2147483646 h 103"/>
                <a:gd name="T40" fmla="*/ 2147483646 w 174"/>
                <a:gd name="T41" fmla="*/ 2147483646 h 103"/>
                <a:gd name="T42" fmla="*/ 2147483646 w 174"/>
                <a:gd name="T43" fmla="*/ 2147483646 h 103"/>
                <a:gd name="T44" fmla="*/ 2147483646 w 174"/>
                <a:gd name="T45" fmla="*/ 2147483646 h 103"/>
                <a:gd name="T46" fmla="*/ 2147483646 w 174"/>
                <a:gd name="T47" fmla="*/ 2147483646 h 103"/>
                <a:gd name="T48" fmla="*/ 2147483646 w 174"/>
                <a:gd name="T49" fmla="*/ 2147483646 h 103"/>
                <a:gd name="T50" fmla="*/ 2147483646 w 174"/>
                <a:gd name="T51" fmla="*/ 2147483646 h 103"/>
                <a:gd name="T52" fmla="*/ 2147483646 w 174"/>
                <a:gd name="T53" fmla="*/ 2147483646 h 103"/>
                <a:gd name="T54" fmla="*/ 2147483646 w 174"/>
                <a:gd name="T55" fmla="*/ 2147483646 h 1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4" h="103">
                  <a:moveTo>
                    <a:pt x="155" y="58"/>
                  </a:moveTo>
                  <a:cubicBezTo>
                    <a:pt x="167" y="58"/>
                    <a:pt x="174" y="50"/>
                    <a:pt x="170" y="40"/>
                  </a:cubicBezTo>
                  <a:cubicBezTo>
                    <a:pt x="170" y="40"/>
                    <a:pt x="160" y="19"/>
                    <a:pt x="160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3" y="42"/>
                    <a:pt x="141" y="43"/>
                    <a:pt x="139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108" y="34"/>
                    <a:pt x="132" y="20"/>
                    <a:pt x="146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99" y="8"/>
                    <a:pt x="91" y="14"/>
                    <a:pt x="8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75" y="11"/>
                    <a:pt x="84" y="0"/>
                    <a:pt x="8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7"/>
                    <a:pt x="0" y="21"/>
                    <a:pt x="0" y="21"/>
                  </a:cubicBezTo>
                  <a:cubicBezTo>
                    <a:pt x="0" y="21"/>
                    <a:pt x="6" y="33"/>
                    <a:pt x="7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24" y="44"/>
                    <a:pt x="0" y="43"/>
                    <a:pt x="0" y="43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2" y="94"/>
                    <a:pt x="63" y="94"/>
                  </a:cubicBezTo>
                  <a:cubicBezTo>
                    <a:pt x="56" y="93"/>
                    <a:pt x="52" y="94"/>
                    <a:pt x="52" y="94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102" y="102"/>
                    <a:pt x="102" y="85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48" y="58"/>
                    <a:pt x="148" y="58"/>
                    <a:pt x="148" y="58"/>
                  </a:cubicBezTo>
                  <a:lnTo>
                    <a:pt x="155" y="5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2990657" y="3955145"/>
              <a:ext cx="174419" cy="119743"/>
            </a:xfrm>
            <a:custGeom>
              <a:avLst/>
              <a:gdLst>
                <a:gd name="T0" fmla="*/ 2147483646 w 58"/>
                <a:gd name="T1" fmla="*/ 0 h 40"/>
                <a:gd name="T2" fmla="*/ 2147483646 w 58"/>
                <a:gd name="T3" fmla="*/ 2147483646 h 40"/>
                <a:gd name="T4" fmla="*/ 0 w 58"/>
                <a:gd name="T5" fmla="*/ 2147483646 h 40"/>
                <a:gd name="T6" fmla="*/ 2147483646 w 58"/>
                <a:gd name="T7" fmla="*/ 2147483646 h 40"/>
                <a:gd name="T8" fmla="*/ 2147483646 w 58"/>
                <a:gd name="T9" fmla="*/ 2147483646 h 40"/>
                <a:gd name="T10" fmla="*/ 2147483646 w 58"/>
                <a:gd name="T11" fmla="*/ 0 h 40"/>
                <a:gd name="T12" fmla="*/ 2147483646 w 58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0">
                  <a:moveTo>
                    <a:pt x="27" y="0"/>
                  </a:moveTo>
                  <a:cubicBezTo>
                    <a:pt x="27" y="0"/>
                    <a:pt x="22" y="25"/>
                    <a:pt x="7" y="31"/>
                  </a:cubicBezTo>
                  <a:cubicBezTo>
                    <a:pt x="5" y="31"/>
                    <a:pt x="0" y="31"/>
                    <a:pt x="0" y="3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9" y="40"/>
                    <a:pt x="58" y="0"/>
                    <a:pt x="58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3344481" y="3955145"/>
              <a:ext cx="174423" cy="119743"/>
            </a:xfrm>
            <a:custGeom>
              <a:avLst/>
              <a:gdLst>
                <a:gd name="T0" fmla="*/ 2147483646 w 58"/>
                <a:gd name="T1" fmla="*/ 0 h 41"/>
                <a:gd name="T2" fmla="*/ 0 w 58"/>
                <a:gd name="T3" fmla="*/ 0 h 41"/>
                <a:gd name="T4" fmla="*/ 2147483646 w 58"/>
                <a:gd name="T5" fmla="*/ 2147483646 h 41"/>
                <a:gd name="T6" fmla="*/ 2147483646 w 58"/>
                <a:gd name="T7" fmla="*/ 2147483646 h 41"/>
                <a:gd name="T8" fmla="*/ 2147483646 w 58"/>
                <a:gd name="T9" fmla="*/ 2147483646 h 41"/>
                <a:gd name="T10" fmla="*/ 2147483646 w 58"/>
                <a:gd name="T11" fmla="*/ 2147483646 h 41"/>
                <a:gd name="T12" fmla="*/ 2147483646 w 58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41"/>
                    <a:pt x="36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2" y="32"/>
                    <a:pt x="50" y="31"/>
                  </a:cubicBezTo>
                  <a:cubicBezTo>
                    <a:pt x="36" y="25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3588672" y="3546022"/>
              <a:ext cx="528247" cy="533854"/>
            </a:xfrm>
            <a:custGeom>
              <a:avLst/>
              <a:gdLst>
                <a:gd name="T0" fmla="*/ 2147483646 w 177"/>
                <a:gd name="T1" fmla="*/ 2147483646 h 178"/>
                <a:gd name="T2" fmla="*/ 2147483646 w 177"/>
                <a:gd name="T3" fmla="*/ 2147483646 h 178"/>
                <a:gd name="T4" fmla="*/ 2147483646 w 177"/>
                <a:gd name="T5" fmla="*/ 2147483646 h 178"/>
                <a:gd name="T6" fmla="*/ 2147483646 w 177"/>
                <a:gd name="T7" fmla="*/ 2147483646 h 178"/>
                <a:gd name="T8" fmla="*/ 2147483646 w 177"/>
                <a:gd name="T9" fmla="*/ 2147483646 h 178"/>
                <a:gd name="T10" fmla="*/ 2147483646 w 177"/>
                <a:gd name="T11" fmla="*/ 0 h 178"/>
                <a:gd name="T12" fmla="*/ 2147483646 w 177"/>
                <a:gd name="T13" fmla="*/ 0 h 178"/>
                <a:gd name="T14" fmla="*/ 2147483646 w 177"/>
                <a:gd name="T15" fmla="*/ 2147483646 h 178"/>
                <a:gd name="T16" fmla="*/ 0 w 177"/>
                <a:gd name="T17" fmla="*/ 2147483646 h 178"/>
                <a:gd name="T18" fmla="*/ 2147483646 w 177"/>
                <a:gd name="T19" fmla="*/ 2147483646 h 178"/>
                <a:gd name="T20" fmla="*/ 2147483646 w 177"/>
                <a:gd name="T21" fmla="*/ 2147483646 h 178"/>
                <a:gd name="T22" fmla="*/ 2147483646 w 177"/>
                <a:gd name="T23" fmla="*/ 2147483646 h 178"/>
                <a:gd name="T24" fmla="*/ 2147483646 w 177"/>
                <a:gd name="T25" fmla="*/ 2147483646 h 178"/>
                <a:gd name="T26" fmla="*/ 2147483646 w 177"/>
                <a:gd name="T27" fmla="*/ 2147483646 h 178"/>
                <a:gd name="T28" fmla="*/ 2147483646 w 177"/>
                <a:gd name="T29" fmla="*/ 2147483646 h 178"/>
                <a:gd name="T30" fmla="*/ 2147483646 w 177"/>
                <a:gd name="T31" fmla="*/ 2147483646 h 178"/>
                <a:gd name="T32" fmla="*/ 2147483646 w 177"/>
                <a:gd name="T33" fmla="*/ 2147483646 h 178"/>
                <a:gd name="T34" fmla="*/ 2147483646 w 177"/>
                <a:gd name="T35" fmla="*/ 2147483646 h 178"/>
                <a:gd name="T36" fmla="*/ 2147483646 w 177"/>
                <a:gd name="T37" fmla="*/ 2147483646 h 178"/>
                <a:gd name="T38" fmla="*/ 2147483646 w 177"/>
                <a:gd name="T39" fmla="*/ 2147483646 h 178"/>
                <a:gd name="T40" fmla="*/ 2147483646 w 177"/>
                <a:gd name="T41" fmla="*/ 2147483646 h 178"/>
                <a:gd name="T42" fmla="*/ 2147483646 w 177"/>
                <a:gd name="T43" fmla="*/ 2147483646 h 178"/>
                <a:gd name="T44" fmla="*/ 2147483646 w 177"/>
                <a:gd name="T45" fmla="*/ 2147483646 h 178"/>
                <a:gd name="T46" fmla="*/ 2147483646 w 177"/>
                <a:gd name="T47" fmla="*/ 2147483646 h 178"/>
                <a:gd name="T48" fmla="*/ 2147483646 w 177"/>
                <a:gd name="T49" fmla="*/ 2147483646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7" h="178">
                  <a:moveTo>
                    <a:pt x="133" y="148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26" y="168"/>
                    <a:pt x="14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52" y="178"/>
                    <a:pt x="59" y="163"/>
                  </a:cubicBezTo>
                  <a:cubicBezTo>
                    <a:pt x="65" y="148"/>
                    <a:pt x="75" y="92"/>
                    <a:pt x="76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1" y="177"/>
                    <a:pt x="131" y="176"/>
                    <a:pt x="131" y="176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32" y="161"/>
                    <a:pt x="133" y="148"/>
                    <a:pt x="133" y="14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3598639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2147483646 w 64"/>
                <a:gd name="T9" fmla="*/ 0 h 64"/>
                <a:gd name="T10" fmla="*/ 0 w 64"/>
                <a:gd name="T11" fmla="*/ 0 h 64"/>
                <a:gd name="T12" fmla="*/ 2147483646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43" y="64"/>
                  </a:moveTo>
                  <a:cubicBezTo>
                    <a:pt x="44" y="64"/>
                    <a:pt x="64" y="64"/>
                    <a:pt x="64" y="64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9" y="55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40"/>
                    <a:pt x="22" y="53"/>
                  </a:cubicBezTo>
                  <a:cubicBezTo>
                    <a:pt x="29" y="62"/>
                    <a:pt x="37" y="64"/>
                    <a:pt x="43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3907613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0 h 64"/>
                <a:gd name="T6" fmla="*/ 2147483646 w 64"/>
                <a:gd name="T7" fmla="*/ 0 h 64"/>
                <a:gd name="T8" fmla="*/ 2147483646 w 64"/>
                <a:gd name="T9" fmla="*/ 2147483646 h 64"/>
                <a:gd name="T10" fmla="*/ 0 w 64"/>
                <a:gd name="T11" fmla="*/ 2147483646 h 64"/>
                <a:gd name="T12" fmla="*/ 0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20" y="64"/>
                  </a:moveTo>
                  <a:cubicBezTo>
                    <a:pt x="27" y="64"/>
                    <a:pt x="34" y="62"/>
                    <a:pt x="42" y="53"/>
                  </a:cubicBezTo>
                  <a:cubicBezTo>
                    <a:pt x="49" y="40"/>
                    <a:pt x="64" y="0"/>
                    <a:pt x="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55"/>
                    <a:pt x="6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0" y="64"/>
                    <a:pt x="20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5412617" y="3820432"/>
              <a:ext cx="84717" cy="99786"/>
            </a:xfrm>
            <a:custGeom>
              <a:avLst/>
              <a:gdLst>
                <a:gd name="T0" fmla="*/ 2147483646 w 29"/>
                <a:gd name="T1" fmla="*/ 2147483646 h 33"/>
                <a:gd name="T2" fmla="*/ 2147483646 w 29"/>
                <a:gd name="T3" fmla="*/ 2147483646 h 33"/>
                <a:gd name="T4" fmla="*/ 2147483646 w 29"/>
                <a:gd name="T5" fmla="*/ 2147483646 h 33"/>
                <a:gd name="T6" fmla="*/ 2147483646 w 29"/>
                <a:gd name="T7" fmla="*/ 2147483646 h 33"/>
                <a:gd name="T8" fmla="*/ 0 w 29"/>
                <a:gd name="T9" fmla="*/ 2147483646 h 33"/>
                <a:gd name="T10" fmla="*/ 0 w 29"/>
                <a:gd name="T11" fmla="*/ 0 h 33"/>
                <a:gd name="T12" fmla="*/ 2147483646 w 29"/>
                <a:gd name="T13" fmla="*/ 0 h 33"/>
                <a:gd name="T14" fmla="*/ 2147483646 w 29"/>
                <a:gd name="T15" fmla="*/ 2147483646 h 33"/>
                <a:gd name="T16" fmla="*/ 2147483646 w 29"/>
                <a:gd name="T17" fmla="*/ 2147483646 h 33"/>
                <a:gd name="T18" fmla="*/ 2147483646 w 29"/>
                <a:gd name="T19" fmla="*/ 2147483646 h 33"/>
                <a:gd name="T20" fmla="*/ 2147483646 w 29"/>
                <a:gd name="T21" fmla="*/ 2147483646 h 33"/>
                <a:gd name="T22" fmla="*/ 2147483646 w 29"/>
                <a:gd name="T23" fmla="*/ 2147483646 h 33"/>
                <a:gd name="T24" fmla="*/ 2147483646 w 29"/>
                <a:gd name="T25" fmla="*/ 0 h 33"/>
                <a:gd name="T26" fmla="*/ 2147483646 w 29"/>
                <a:gd name="T27" fmla="*/ 0 h 33"/>
                <a:gd name="T28" fmla="*/ 2147483646 w 29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" h="33">
                  <a:moveTo>
                    <a:pt x="29" y="23"/>
                  </a:moveTo>
                  <a:cubicBezTo>
                    <a:pt x="29" y="26"/>
                    <a:pt x="27" y="28"/>
                    <a:pt x="25" y="30"/>
                  </a:cubicBezTo>
                  <a:cubicBezTo>
                    <a:pt x="23" y="32"/>
                    <a:pt x="19" y="33"/>
                    <a:pt x="15" y="33"/>
                  </a:cubicBezTo>
                  <a:cubicBezTo>
                    <a:pt x="9" y="33"/>
                    <a:pt x="6" y="32"/>
                    <a:pt x="4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10" y="26"/>
                    <a:pt x="10" y="27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5" name="Rectangle 70"/>
            <p:cNvSpPr>
              <a:spLocks noChangeArrowheads="1"/>
            </p:cNvSpPr>
            <p:nvPr userDrawn="1"/>
          </p:nvSpPr>
          <p:spPr bwMode="auto">
            <a:xfrm>
              <a:off x="5641857" y="3820432"/>
              <a:ext cx="24916" cy="99786"/>
            </a:xfrm>
            <a:prstGeom prst="rect">
              <a:avLst/>
            </a:prstGeom>
            <a:solidFill>
              <a:srgbClr val="920783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9pPr>
            </a:lstStyle>
            <a:p>
              <a:pPr>
                <a:defRPr/>
              </a:pPr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6" name="Freeform 71"/>
            <p:cNvSpPr>
              <a:spLocks noEditPoints="1"/>
            </p:cNvSpPr>
            <p:nvPr userDrawn="1"/>
          </p:nvSpPr>
          <p:spPr bwMode="auto">
            <a:xfrm>
              <a:off x="5806309" y="3820432"/>
              <a:ext cx="79735" cy="99786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4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8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1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1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7" name="Freeform 72"/>
            <p:cNvSpPr>
              <a:spLocks noEditPoints="1"/>
            </p:cNvSpPr>
            <p:nvPr userDrawn="1"/>
          </p:nvSpPr>
          <p:spPr bwMode="auto">
            <a:xfrm>
              <a:off x="5900996" y="3820432"/>
              <a:ext cx="94684" cy="99786"/>
            </a:xfrm>
            <a:custGeom>
              <a:avLst/>
              <a:gdLst>
                <a:gd name="T0" fmla="*/ 2147483646 w 32"/>
                <a:gd name="T1" fmla="*/ 2147483646 h 33"/>
                <a:gd name="T2" fmla="*/ 2147483646 w 32"/>
                <a:gd name="T3" fmla="*/ 2147483646 h 33"/>
                <a:gd name="T4" fmla="*/ 2147483646 w 32"/>
                <a:gd name="T5" fmla="*/ 2147483646 h 33"/>
                <a:gd name="T6" fmla="*/ 2147483646 w 32"/>
                <a:gd name="T7" fmla="*/ 2147483646 h 33"/>
                <a:gd name="T8" fmla="*/ 0 w 32"/>
                <a:gd name="T9" fmla="*/ 2147483646 h 33"/>
                <a:gd name="T10" fmla="*/ 0 w 32"/>
                <a:gd name="T11" fmla="*/ 2147483646 h 33"/>
                <a:gd name="T12" fmla="*/ 2147483646 w 32"/>
                <a:gd name="T13" fmla="*/ 2147483646 h 33"/>
                <a:gd name="T14" fmla="*/ 2147483646 w 32"/>
                <a:gd name="T15" fmla="*/ 0 h 33"/>
                <a:gd name="T16" fmla="*/ 2147483646 w 32"/>
                <a:gd name="T17" fmla="*/ 2147483646 h 33"/>
                <a:gd name="T18" fmla="*/ 2147483646 w 32"/>
                <a:gd name="T19" fmla="*/ 2147483646 h 33"/>
                <a:gd name="T20" fmla="*/ 2147483646 w 32"/>
                <a:gd name="T21" fmla="*/ 2147483646 h 33"/>
                <a:gd name="T22" fmla="*/ 2147483646 w 32"/>
                <a:gd name="T23" fmla="*/ 2147483646 h 33"/>
                <a:gd name="T24" fmla="*/ 2147483646 w 32"/>
                <a:gd name="T25" fmla="*/ 2147483646 h 33"/>
                <a:gd name="T26" fmla="*/ 2147483646 w 32"/>
                <a:gd name="T27" fmla="*/ 2147483646 h 33"/>
                <a:gd name="T28" fmla="*/ 2147483646 w 32"/>
                <a:gd name="T29" fmla="*/ 2147483646 h 33"/>
                <a:gd name="T30" fmla="*/ 2147483646 w 32"/>
                <a:gd name="T31" fmla="*/ 2147483646 h 33"/>
                <a:gd name="T32" fmla="*/ 2147483646 w 32"/>
                <a:gd name="T33" fmla="*/ 2147483646 h 33"/>
                <a:gd name="T34" fmla="*/ 2147483646 w 32"/>
                <a:gd name="T35" fmla="*/ 2147483646 h 33"/>
                <a:gd name="T36" fmla="*/ 2147483646 w 32"/>
                <a:gd name="T37" fmla="*/ 2147483646 h 33"/>
                <a:gd name="T38" fmla="*/ 2147483646 w 32"/>
                <a:gd name="T39" fmla="*/ 2147483646 h 33"/>
                <a:gd name="T40" fmla="*/ 2147483646 w 32"/>
                <a:gd name="T41" fmla="*/ 2147483646 h 33"/>
                <a:gd name="T42" fmla="*/ 2147483646 w 32"/>
                <a:gd name="T43" fmla="*/ 2147483646 h 3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" h="33">
                  <a:moveTo>
                    <a:pt x="32" y="17"/>
                  </a:moveTo>
                  <a:cubicBezTo>
                    <a:pt x="32" y="22"/>
                    <a:pt x="31" y="26"/>
                    <a:pt x="28" y="29"/>
                  </a:cubicBezTo>
                  <a:cubicBezTo>
                    <a:pt x="25" y="32"/>
                    <a:pt x="21" y="33"/>
                    <a:pt x="16" y="33"/>
                  </a:cubicBezTo>
                  <a:cubicBezTo>
                    <a:pt x="11" y="33"/>
                    <a:pt x="8" y="32"/>
                    <a:pt x="5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7" y="0"/>
                  </a:cubicBezTo>
                  <a:cubicBezTo>
                    <a:pt x="22" y="0"/>
                    <a:pt x="26" y="1"/>
                    <a:pt x="28" y="4"/>
                  </a:cubicBezTo>
                  <a:cubicBezTo>
                    <a:pt x="31" y="7"/>
                    <a:pt x="32" y="11"/>
                    <a:pt x="32" y="16"/>
                  </a:cubicBezTo>
                  <a:lnTo>
                    <a:pt x="32" y="17"/>
                  </a:ln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2"/>
                    <a:pt x="23" y="9"/>
                    <a:pt x="22" y="7"/>
                  </a:cubicBezTo>
                  <a:cubicBezTo>
                    <a:pt x="21" y="5"/>
                    <a:pt x="19" y="4"/>
                    <a:pt x="16" y="4"/>
                  </a:cubicBezTo>
                  <a:cubicBezTo>
                    <a:pt x="13" y="4"/>
                    <a:pt x="11" y="5"/>
                    <a:pt x="10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0" y="26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9" y="28"/>
                    <a:pt x="21" y="27"/>
                    <a:pt x="22" y="26"/>
                  </a:cubicBezTo>
                  <a:cubicBezTo>
                    <a:pt x="23" y="24"/>
                    <a:pt x="24" y="21"/>
                    <a:pt x="24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6015614" y="382043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2" y="32"/>
                    <a:pt x="19" y="33"/>
                    <a:pt x="14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9" y="26"/>
                    <a:pt x="10" y="27"/>
                  </a:cubicBezTo>
                  <a:cubicBezTo>
                    <a:pt x="11" y="28"/>
                    <a:pt x="13" y="28"/>
                    <a:pt x="15" y="28"/>
                  </a:cubicBezTo>
                  <a:cubicBezTo>
                    <a:pt x="17" y="28"/>
                    <a:pt x="19" y="28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79" name="Freeform 74"/>
            <p:cNvSpPr>
              <a:spLocks noEditPoints="1"/>
            </p:cNvSpPr>
            <p:nvPr userDrawn="1"/>
          </p:nvSpPr>
          <p:spPr bwMode="auto">
            <a:xfrm>
              <a:off x="6125250" y="3820432"/>
              <a:ext cx="74753" cy="99786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1"/>
                  </a:moveTo>
                  <a:cubicBezTo>
                    <a:pt x="26" y="14"/>
                    <a:pt x="25" y="16"/>
                    <a:pt x="23" y="17"/>
                  </a:cubicBezTo>
                  <a:cubicBezTo>
                    <a:pt x="21" y="19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1"/>
                    <a:pt x="24" y="3"/>
                  </a:cubicBezTo>
                  <a:cubicBezTo>
                    <a:pt x="25" y="4"/>
                    <a:pt x="26" y="6"/>
                    <a:pt x="26" y="9"/>
                  </a:cubicBezTo>
                  <a:lnTo>
                    <a:pt x="26" y="11"/>
                  </a:lnTo>
                  <a:close/>
                  <a:moveTo>
                    <a:pt x="17" y="12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7" y="13"/>
                    <a:pt x="17" y="13"/>
                    <a:pt x="17" y="12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5517268" y="3820432"/>
              <a:ext cx="94687" cy="99786"/>
            </a:xfrm>
            <a:custGeom>
              <a:avLst/>
              <a:gdLst>
                <a:gd name="T0" fmla="*/ 2147483646 w 57"/>
                <a:gd name="T1" fmla="*/ 2147483646 h 60"/>
                <a:gd name="T2" fmla="*/ 0 w 57"/>
                <a:gd name="T3" fmla="*/ 2147483646 h 60"/>
                <a:gd name="T4" fmla="*/ 0 w 57"/>
                <a:gd name="T5" fmla="*/ 0 h 60"/>
                <a:gd name="T6" fmla="*/ 2147483646 w 57"/>
                <a:gd name="T7" fmla="*/ 0 h 60"/>
                <a:gd name="T8" fmla="*/ 2147483646 w 57"/>
                <a:gd name="T9" fmla="*/ 2147483646 h 60"/>
                <a:gd name="T10" fmla="*/ 2147483646 w 57"/>
                <a:gd name="T11" fmla="*/ 2147483646 h 60"/>
                <a:gd name="T12" fmla="*/ 2147483646 w 57"/>
                <a:gd name="T13" fmla="*/ 0 h 60"/>
                <a:gd name="T14" fmla="*/ 2147483646 w 57"/>
                <a:gd name="T15" fmla="*/ 0 h 60"/>
                <a:gd name="T16" fmla="*/ 2147483646 w 57"/>
                <a:gd name="T17" fmla="*/ 2147483646 h 60"/>
                <a:gd name="T18" fmla="*/ 2147483646 w 57"/>
                <a:gd name="T19" fmla="*/ 2147483646 h 60"/>
                <a:gd name="T20" fmla="*/ 2147483646 w 57"/>
                <a:gd name="T21" fmla="*/ 2147483646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60">
                  <a:moveTo>
                    <a:pt x="14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44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44" y="43"/>
                  </a:lnTo>
                  <a:lnTo>
                    <a:pt x="14" y="21"/>
                  </a:lnTo>
                  <a:lnTo>
                    <a:pt x="14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5691691" y="3820432"/>
              <a:ext cx="89702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2147483646 w 31"/>
                <a:gd name="T7" fmla="*/ 2147483646 h 33"/>
                <a:gd name="T8" fmla="*/ 0 w 31"/>
                <a:gd name="T9" fmla="*/ 2147483646 h 33"/>
                <a:gd name="T10" fmla="*/ 0 w 31"/>
                <a:gd name="T11" fmla="*/ 2147483646 h 33"/>
                <a:gd name="T12" fmla="*/ 2147483646 w 31"/>
                <a:gd name="T13" fmla="*/ 2147483646 h 33"/>
                <a:gd name="T14" fmla="*/ 2147483646 w 31"/>
                <a:gd name="T15" fmla="*/ 0 h 33"/>
                <a:gd name="T16" fmla="*/ 2147483646 w 31"/>
                <a:gd name="T17" fmla="*/ 0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2147483646 w 31"/>
                <a:gd name="T37" fmla="*/ 2147483646 h 33"/>
                <a:gd name="T38" fmla="*/ 2147483646 w 31"/>
                <a:gd name="T39" fmla="*/ 2147483646 h 33"/>
                <a:gd name="T40" fmla="*/ 2147483646 w 31"/>
                <a:gd name="T41" fmla="*/ 2147483646 h 33"/>
                <a:gd name="T42" fmla="*/ 2147483646 w 31"/>
                <a:gd name="T43" fmla="*/ 2147483646 h 33"/>
                <a:gd name="T44" fmla="*/ 2147483646 w 31"/>
                <a:gd name="T45" fmla="*/ 2147483646 h 33"/>
                <a:gd name="T46" fmla="*/ 2147483646 w 31"/>
                <a:gd name="T47" fmla="*/ 2147483646 h 33"/>
                <a:gd name="T48" fmla="*/ 2147483646 w 31"/>
                <a:gd name="T49" fmla="*/ 2147483646 h 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" h="33">
                  <a:moveTo>
                    <a:pt x="31" y="28"/>
                  </a:moveTo>
                  <a:cubicBezTo>
                    <a:pt x="30" y="29"/>
                    <a:pt x="28" y="30"/>
                    <a:pt x="26" y="31"/>
                  </a:cubicBezTo>
                  <a:cubicBezTo>
                    <a:pt x="23" y="32"/>
                    <a:pt x="20" y="33"/>
                    <a:pt x="17" y="33"/>
                  </a:cubicBezTo>
                  <a:cubicBezTo>
                    <a:pt x="11" y="33"/>
                    <a:pt x="7" y="32"/>
                    <a:pt x="4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3" y="0"/>
                    <a:pt x="19" y="0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4" y="5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1" y="26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7"/>
                    <a:pt x="24" y="2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2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2" name="Freeform 77"/>
            <p:cNvSpPr>
              <a:spLocks noEditPoints="1"/>
            </p:cNvSpPr>
            <p:nvPr userDrawn="1"/>
          </p:nvSpPr>
          <p:spPr bwMode="auto">
            <a:xfrm>
              <a:off x="6793034" y="3980090"/>
              <a:ext cx="104654" cy="94798"/>
            </a:xfrm>
            <a:custGeom>
              <a:avLst/>
              <a:gdLst>
                <a:gd name="T0" fmla="*/ 2147483646 w 66"/>
                <a:gd name="T1" fmla="*/ 2147483646 h 60"/>
                <a:gd name="T2" fmla="*/ 2147483646 w 66"/>
                <a:gd name="T3" fmla="*/ 2147483646 h 60"/>
                <a:gd name="T4" fmla="*/ 2147483646 w 66"/>
                <a:gd name="T5" fmla="*/ 2147483646 h 60"/>
                <a:gd name="T6" fmla="*/ 2147483646 w 66"/>
                <a:gd name="T7" fmla="*/ 2147483646 h 60"/>
                <a:gd name="T8" fmla="*/ 2147483646 w 66"/>
                <a:gd name="T9" fmla="*/ 2147483646 h 60"/>
                <a:gd name="T10" fmla="*/ 0 w 66"/>
                <a:gd name="T11" fmla="*/ 2147483646 h 60"/>
                <a:gd name="T12" fmla="*/ 2147483646 w 66"/>
                <a:gd name="T13" fmla="*/ 0 h 60"/>
                <a:gd name="T14" fmla="*/ 2147483646 w 66"/>
                <a:gd name="T15" fmla="*/ 0 h 60"/>
                <a:gd name="T16" fmla="*/ 2147483646 w 66"/>
                <a:gd name="T17" fmla="*/ 2147483646 h 60"/>
                <a:gd name="T18" fmla="*/ 2147483646 w 66"/>
                <a:gd name="T19" fmla="*/ 2147483646 h 60"/>
                <a:gd name="T20" fmla="*/ 2147483646 w 66"/>
                <a:gd name="T21" fmla="*/ 2147483646 h 60"/>
                <a:gd name="T22" fmla="*/ 2147483646 w 66"/>
                <a:gd name="T23" fmla="*/ 2147483646 h 60"/>
                <a:gd name="T24" fmla="*/ 2147483646 w 66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" h="60">
                  <a:moveTo>
                    <a:pt x="66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9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6" y="60"/>
                  </a:lnTo>
                  <a:close/>
                  <a:moveTo>
                    <a:pt x="40" y="37"/>
                  </a:moveTo>
                  <a:lnTo>
                    <a:pt x="30" y="15"/>
                  </a:lnTo>
                  <a:lnTo>
                    <a:pt x="21" y="37"/>
                  </a:lnTo>
                  <a:lnTo>
                    <a:pt x="40" y="3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3" name="Freeform 78"/>
            <p:cNvSpPr>
              <a:spLocks noEditPoints="1"/>
            </p:cNvSpPr>
            <p:nvPr userDrawn="1"/>
          </p:nvSpPr>
          <p:spPr bwMode="auto">
            <a:xfrm>
              <a:off x="6593695" y="3980090"/>
              <a:ext cx="84720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7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4" name="Freeform 79"/>
            <p:cNvSpPr>
              <a:spLocks noEditPoints="1"/>
            </p:cNvSpPr>
            <p:nvPr userDrawn="1"/>
          </p:nvSpPr>
          <p:spPr bwMode="auto">
            <a:xfrm>
              <a:off x="669336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3"/>
                    <a:pt x="29" y="27"/>
                    <a:pt x="27" y="29"/>
                  </a:cubicBezTo>
                  <a:cubicBezTo>
                    <a:pt x="24" y="32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6"/>
                  </a:cubicBezTo>
                  <a:lnTo>
                    <a:pt x="31" y="17"/>
                  </a:lnTo>
                  <a:close/>
                  <a:moveTo>
                    <a:pt x="22" y="17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3"/>
                    <a:pt x="21" y="10"/>
                    <a:pt x="19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20" y="26"/>
                  </a:cubicBezTo>
                  <a:cubicBezTo>
                    <a:pt x="21" y="24"/>
                    <a:pt x="22" y="21"/>
                    <a:pt x="22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6015614" y="3980090"/>
              <a:ext cx="79735" cy="94798"/>
            </a:xfrm>
            <a:custGeom>
              <a:avLst/>
              <a:gdLst>
                <a:gd name="T0" fmla="*/ 2147483646 w 49"/>
                <a:gd name="T1" fmla="*/ 2147483646 h 60"/>
                <a:gd name="T2" fmla="*/ 2147483646 w 49"/>
                <a:gd name="T3" fmla="*/ 2147483646 h 60"/>
                <a:gd name="T4" fmla="*/ 2147483646 w 49"/>
                <a:gd name="T5" fmla="*/ 2147483646 h 60"/>
                <a:gd name="T6" fmla="*/ 2147483646 w 49"/>
                <a:gd name="T7" fmla="*/ 2147483646 h 60"/>
                <a:gd name="T8" fmla="*/ 2147483646 w 49"/>
                <a:gd name="T9" fmla="*/ 2147483646 h 60"/>
                <a:gd name="T10" fmla="*/ 2147483646 w 49"/>
                <a:gd name="T11" fmla="*/ 2147483646 h 60"/>
                <a:gd name="T12" fmla="*/ 0 w 49"/>
                <a:gd name="T13" fmla="*/ 0 h 60"/>
                <a:gd name="T14" fmla="*/ 2147483646 w 49"/>
                <a:gd name="T15" fmla="*/ 0 h 60"/>
                <a:gd name="T16" fmla="*/ 2147483646 w 49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60">
                  <a:moveTo>
                    <a:pt x="49" y="7"/>
                  </a:moveTo>
                  <a:lnTo>
                    <a:pt x="32" y="7"/>
                  </a:lnTo>
                  <a:lnTo>
                    <a:pt x="32" y="60"/>
                  </a:lnTo>
                  <a:lnTo>
                    <a:pt x="17" y="60"/>
                  </a:lnTo>
                  <a:lnTo>
                    <a:pt x="17" y="7"/>
                  </a:lnTo>
                  <a:lnTo>
                    <a:pt x="2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5412617" y="3975102"/>
              <a:ext cx="84717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2147483646 h 33"/>
                <a:gd name="T12" fmla="*/ 2147483646 w 28"/>
                <a:gd name="T13" fmla="*/ 2147483646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2147483646 h 33"/>
                <a:gd name="T26" fmla="*/ 2147483646 w 28"/>
                <a:gd name="T27" fmla="*/ 2147483646 h 33"/>
                <a:gd name="T28" fmla="*/ 2147483646 w 28"/>
                <a:gd name="T29" fmla="*/ 2147483646 h 33"/>
                <a:gd name="T30" fmla="*/ 2147483646 w 28"/>
                <a:gd name="T31" fmla="*/ 0 h 33"/>
                <a:gd name="T32" fmla="*/ 2147483646 w 28"/>
                <a:gd name="T33" fmla="*/ 0 h 33"/>
                <a:gd name="T34" fmla="*/ 2147483646 w 28"/>
                <a:gd name="T35" fmla="*/ 2147483646 h 33"/>
                <a:gd name="T36" fmla="*/ 2147483646 w 28"/>
                <a:gd name="T37" fmla="*/ 2147483646 h 33"/>
                <a:gd name="T38" fmla="*/ 2147483646 w 28"/>
                <a:gd name="T39" fmla="*/ 2147483646 h 33"/>
                <a:gd name="T40" fmla="*/ 2147483646 w 28"/>
                <a:gd name="T41" fmla="*/ 2147483646 h 33"/>
                <a:gd name="T42" fmla="*/ 2147483646 w 28"/>
                <a:gd name="T43" fmla="*/ 2147483646 h 33"/>
                <a:gd name="T44" fmla="*/ 2147483646 w 28"/>
                <a:gd name="T45" fmla="*/ 2147483646 h 33"/>
                <a:gd name="T46" fmla="*/ 2147483646 w 28"/>
                <a:gd name="T47" fmla="*/ 2147483646 h 33"/>
                <a:gd name="T48" fmla="*/ 2147483646 w 28"/>
                <a:gd name="T49" fmla="*/ 2147483646 h 33"/>
                <a:gd name="T50" fmla="*/ 2147483646 w 28"/>
                <a:gd name="T51" fmla="*/ 2147483646 h 33"/>
                <a:gd name="T52" fmla="*/ 2147483646 w 28"/>
                <a:gd name="T53" fmla="*/ 2147483646 h 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9"/>
                    <a:pt x="24" y="30"/>
                  </a:cubicBezTo>
                  <a:cubicBezTo>
                    <a:pt x="21" y="32"/>
                    <a:pt x="17" y="33"/>
                    <a:pt x="12" y="33"/>
                  </a:cubicBezTo>
                  <a:cubicBezTo>
                    <a:pt x="9" y="33"/>
                    <a:pt x="7" y="33"/>
                    <a:pt x="5" y="32"/>
                  </a:cubicBezTo>
                  <a:cubicBezTo>
                    <a:pt x="3" y="32"/>
                    <a:pt x="1" y="32"/>
                    <a:pt x="0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7" y="27"/>
                    <a:pt x="9" y="28"/>
                    <a:pt x="11" y="28"/>
                  </a:cubicBezTo>
                  <a:cubicBezTo>
                    <a:pt x="14" y="28"/>
                    <a:pt x="16" y="27"/>
                    <a:pt x="17" y="27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8" y="22"/>
                    <a:pt x="18" y="21"/>
                  </a:cubicBezTo>
                  <a:cubicBezTo>
                    <a:pt x="17" y="20"/>
                    <a:pt x="15" y="19"/>
                    <a:pt x="11" y="18"/>
                  </a:cubicBezTo>
                  <a:cubicBezTo>
                    <a:pt x="8" y="17"/>
                    <a:pt x="6" y="16"/>
                    <a:pt x="4" y="15"/>
                  </a:cubicBezTo>
                  <a:cubicBezTo>
                    <a:pt x="2" y="13"/>
                    <a:pt x="2" y="11"/>
                    <a:pt x="2" y="8"/>
                  </a:cubicBezTo>
                  <a:cubicBezTo>
                    <a:pt x="2" y="6"/>
                    <a:pt x="3" y="4"/>
                    <a:pt x="6" y="2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4" y="0"/>
                    <a:pt x="25" y="1"/>
                    <a:pt x="26" y="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2" y="11"/>
                    <a:pt x="14" y="12"/>
                    <a:pt x="18" y="13"/>
                  </a:cubicBezTo>
                  <a:cubicBezTo>
                    <a:pt x="22" y="14"/>
                    <a:pt x="24" y="15"/>
                    <a:pt x="26" y="17"/>
                  </a:cubicBezTo>
                  <a:cubicBezTo>
                    <a:pt x="27" y="19"/>
                    <a:pt x="28" y="20"/>
                    <a:pt x="28" y="23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7" name="Freeform 82"/>
            <p:cNvSpPr>
              <a:spLocks noEditPoints="1"/>
            </p:cNvSpPr>
            <p:nvPr userDrawn="1"/>
          </p:nvSpPr>
          <p:spPr bwMode="auto">
            <a:xfrm>
              <a:off x="5796342" y="3980090"/>
              <a:ext cx="104654" cy="94798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0 w 65"/>
                <a:gd name="T11" fmla="*/ 2147483646 h 60"/>
                <a:gd name="T12" fmla="*/ 2147483646 w 65"/>
                <a:gd name="T13" fmla="*/ 0 h 60"/>
                <a:gd name="T14" fmla="*/ 2147483646 w 65"/>
                <a:gd name="T15" fmla="*/ 0 h 60"/>
                <a:gd name="T16" fmla="*/ 2147483646 w 65"/>
                <a:gd name="T17" fmla="*/ 2147483646 h 60"/>
                <a:gd name="T18" fmla="*/ 2147483646 w 65"/>
                <a:gd name="T19" fmla="*/ 2147483646 h 60"/>
                <a:gd name="T20" fmla="*/ 2147483646 w 65"/>
                <a:gd name="T21" fmla="*/ 2147483646 h 60"/>
                <a:gd name="T22" fmla="*/ 2147483646 w 65"/>
                <a:gd name="T23" fmla="*/ 2147483646 h 60"/>
                <a:gd name="T24" fmla="*/ 2147483646 w 65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60">
                  <a:moveTo>
                    <a:pt x="65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8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4" y="0"/>
                  </a:lnTo>
                  <a:lnTo>
                    <a:pt x="41" y="0"/>
                  </a:lnTo>
                  <a:lnTo>
                    <a:pt x="65" y="60"/>
                  </a:lnTo>
                  <a:close/>
                  <a:moveTo>
                    <a:pt x="39" y="36"/>
                  </a:moveTo>
                  <a:lnTo>
                    <a:pt x="30" y="13"/>
                  </a:lnTo>
                  <a:lnTo>
                    <a:pt x="22" y="36"/>
                  </a:lnTo>
                  <a:lnTo>
                    <a:pt x="39" y="36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6204986" y="397510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3" y="32"/>
                    <a:pt x="19" y="33"/>
                    <a:pt x="14" y="33"/>
                  </a:cubicBezTo>
                  <a:cubicBezTo>
                    <a:pt x="9" y="33"/>
                    <a:pt x="6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6"/>
                    <a:pt x="10" y="27"/>
                  </a:cubicBezTo>
                  <a:cubicBezTo>
                    <a:pt x="11" y="27"/>
                    <a:pt x="13" y="28"/>
                    <a:pt x="15" y="28"/>
                  </a:cubicBezTo>
                  <a:cubicBezTo>
                    <a:pt x="18" y="28"/>
                    <a:pt x="19" y="27"/>
                    <a:pt x="20" y="27"/>
                  </a:cubicBezTo>
                  <a:cubicBezTo>
                    <a:pt x="21" y="26"/>
                    <a:pt x="22" y="25"/>
                    <a:pt x="22" y="2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89" name="Freeform 84"/>
            <p:cNvSpPr>
              <a:spLocks noEditPoints="1"/>
            </p:cNvSpPr>
            <p:nvPr userDrawn="1"/>
          </p:nvSpPr>
          <p:spPr bwMode="auto">
            <a:xfrm>
              <a:off x="5616938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6" y="21"/>
                  </a:cubicBezTo>
                  <a:cubicBezTo>
                    <a:pt x="15" y="18"/>
                    <a:pt x="13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90" name="Freeform 85"/>
            <p:cNvSpPr>
              <a:spLocks noEditPoints="1"/>
            </p:cNvSpPr>
            <p:nvPr userDrawn="1"/>
          </p:nvSpPr>
          <p:spPr bwMode="auto">
            <a:xfrm>
              <a:off x="6105317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7" y="21"/>
                  </a:cubicBezTo>
                  <a:cubicBezTo>
                    <a:pt x="16" y="18"/>
                    <a:pt x="14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3" y="14"/>
                    <a:pt x="21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91" name="Freeform 86"/>
            <p:cNvSpPr>
              <a:spLocks noEditPoints="1"/>
            </p:cNvSpPr>
            <p:nvPr userDrawn="1"/>
          </p:nvSpPr>
          <p:spPr bwMode="auto">
            <a:xfrm>
              <a:off x="5517268" y="3980090"/>
              <a:ext cx="79735" cy="94798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0"/>
                  </a:moveTo>
                  <a:cubicBezTo>
                    <a:pt x="26" y="13"/>
                    <a:pt x="25" y="15"/>
                    <a:pt x="23" y="17"/>
                  </a:cubicBezTo>
                  <a:cubicBezTo>
                    <a:pt x="21" y="18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4"/>
                    <a:pt x="26" y="6"/>
                    <a:pt x="26" y="8"/>
                  </a:cubicBezTo>
                  <a:lnTo>
                    <a:pt x="26" y="10"/>
                  </a:lnTo>
                  <a:close/>
                  <a:moveTo>
                    <a:pt x="17" y="11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5" y="14"/>
                    <a:pt x="16" y="13"/>
                  </a:cubicBezTo>
                  <a:cubicBezTo>
                    <a:pt x="17" y="13"/>
                    <a:pt x="17" y="12"/>
                    <a:pt x="17" y="11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92" name="Freeform 87"/>
            <p:cNvSpPr>
              <a:spLocks noEditPoints="1"/>
            </p:cNvSpPr>
            <p:nvPr userDrawn="1"/>
          </p:nvSpPr>
          <p:spPr bwMode="auto">
            <a:xfrm>
              <a:off x="591594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2"/>
                    <a:pt x="29" y="26"/>
                    <a:pt x="27" y="29"/>
                  </a:cubicBezTo>
                  <a:cubicBezTo>
                    <a:pt x="24" y="31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5"/>
                  </a:cubicBezTo>
                  <a:lnTo>
                    <a:pt x="31" y="17"/>
                  </a:lnTo>
                  <a:close/>
                  <a:moveTo>
                    <a:pt x="21" y="17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1" y="12"/>
                    <a:pt x="21" y="9"/>
                    <a:pt x="19" y="7"/>
                  </a:cubicBezTo>
                  <a:cubicBezTo>
                    <a:pt x="18" y="5"/>
                    <a:pt x="15" y="4"/>
                    <a:pt x="13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19" y="25"/>
                  </a:cubicBezTo>
                  <a:cubicBezTo>
                    <a:pt x="21" y="24"/>
                    <a:pt x="21" y="21"/>
                    <a:pt x="21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5716607" y="3975102"/>
              <a:ext cx="59801" cy="99786"/>
            </a:xfrm>
            <a:custGeom>
              <a:avLst/>
              <a:gdLst>
                <a:gd name="T0" fmla="*/ 2147483646 w 39"/>
                <a:gd name="T1" fmla="*/ 2147483646 h 62"/>
                <a:gd name="T2" fmla="*/ 0 w 39"/>
                <a:gd name="T3" fmla="*/ 2147483646 h 62"/>
                <a:gd name="T4" fmla="*/ 0 w 39"/>
                <a:gd name="T5" fmla="*/ 0 h 62"/>
                <a:gd name="T6" fmla="*/ 2147483646 w 39"/>
                <a:gd name="T7" fmla="*/ 0 h 62"/>
                <a:gd name="T8" fmla="*/ 2147483646 w 39"/>
                <a:gd name="T9" fmla="*/ 2147483646 h 62"/>
                <a:gd name="T10" fmla="*/ 2147483646 w 39"/>
                <a:gd name="T11" fmla="*/ 2147483646 h 62"/>
                <a:gd name="T12" fmla="*/ 2147483646 w 39"/>
                <a:gd name="T13" fmla="*/ 2147483646 h 62"/>
                <a:gd name="T14" fmla="*/ 2147483646 w 39"/>
                <a:gd name="T15" fmla="*/ 2147483646 h 62"/>
                <a:gd name="T16" fmla="*/ 2147483646 w 39"/>
                <a:gd name="T17" fmla="*/ 2147483646 h 62"/>
                <a:gd name="T18" fmla="*/ 2147483646 w 39"/>
                <a:gd name="T19" fmla="*/ 2147483646 h 62"/>
                <a:gd name="T20" fmla="*/ 2147483646 w 39"/>
                <a:gd name="T21" fmla="*/ 2147483646 h 62"/>
                <a:gd name="T22" fmla="*/ 2147483646 w 39"/>
                <a:gd name="T23" fmla="*/ 2147483646 h 62"/>
                <a:gd name="T24" fmla="*/ 2147483646 w 39"/>
                <a:gd name="T25" fmla="*/ 2147483646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" h="62">
                  <a:moveTo>
                    <a:pt x="39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9"/>
                  </a:lnTo>
                  <a:lnTo>
                    <a:pt x="13" y="9"/>
                  </a:lnTo>
                  <a:lnTo>
                    <a:pt x="13" y="26"/>
                  </a:lnTo>
                  <a:lnTo>
                    <a:pt x="32" y="26"/>
                  </a:lnTo>
                  <a:lnTo>
                    <a:pt x="32" y="36"/>
                  </a:lnTo>
                  <a:lnTo>
                    <a:pt x="13" y="36"/>
                  </a:lnTo>
                  <a:lnTo>
                    <a:pt x="13" y="53"/>
                  </a:lnTo>
                  <a:lnTo>
                    <a:pt x="39" y="53"/>
                  </a:lnTo>
                  <a:lnTo>
                    <a:pt x="39" y="6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6309640" y="3980090"/>
              <a:ext cx="114618" cy="94798"/>
            </a:xfrm>
            <a:custGeom>
              <a:avLst/>
              <a:gdLst>
                <a:gd name="T0" fmla="*/ 2147483646 w 70"/>
                <a:gd name="T1" fmla="*/ 2147483646 h 60"/>
                <a:gd name="T2" fmla="*/ 2147483646 w 70"/>
                <a:gd name="T3" fmla="*/ 2147483646 h 60"/>
                <a:gd name="T4" fmla="*/ 2147483646 w 70"/>
                <a:gd name="T5" fmla="*/ 2147483646 h 60"/>
                <a:gd name="T6" fmla="*/ 2147483646 w 70"/>
                <a:gd name="T7" fmla="*/ 2147483646 h 60"/>
                <a:gd name="T8" fmla="*/ 2147483646 w 70"/>
                <a:gd name="T9" fmla="*/ 2147483646 h 60"/>
                <a:gd name="T10" fmla="*/ 2147483646 w 70"/>
                <a:gd name="T11" fmla="*/ 2147483646 h 60"/>
                <a:gd name="T12" fmla="*/ 2147483646 w 70"/>
                <a:gd name="T13" fmla="*/ 2147483646 h 60"/>
                <a:gd name="T14" fmla="*/ 0 w 70"/>
                <a:gd name="T15" fmla="*/ 2147483646 h 60"/>
                <a:gd name="T16" fmla="*/ 0 w 70"/>
                <a:gd name="T17" fmla="*/ 0 h 60"/>
                <a:gd name="T18" fmla="*/ 2147483646 w 70"/>
                <a:gd name="T19" fmla="*/ 0 h 60"/>
                <a:gd name="T20" fmla="*/ 2147483646 w 70"/>
                <a:gd name="T21" fmla="*/ 2147483646 h 60"/>
                <a:gd name="T22" fmla="*/ 2147483646 w 70"/>
                <a:gd name="T23" fmla="*/ 0 h 60"/>
                <a:gd name="T24" fmla="*/ 2147483646 w 70"/>
                <a:gd name="T25" fmla="*/ 0 h 60"/>
                <a:gd name="T26" fmla="*/ 2147483646 w 70"/>
                <a:gd name="T27" fmla="*/ 2147483646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60">
                  <a:moveTo>
                    <a:pt x="70" y="60"/>
                  </a:moveTo>
                  <a:lnTo>
                    <a:pt x="57" y="60"/>
                  </a:lnTo>
                  <a:lnTo>
                    <a:pt x="57" y="24"/>
                  </a:lnTo>
                  <a:lnTo>
                    <a:pt x="36" y="60"/>
                  </a:lnTo>
                  <a:lnTo>
                    <a:pt x="28" y="60"/>
                  </a:lnTo>
                  <a:lnTo>
                    <a:pt x="11" y="24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1" y="0"/>
                  </a:lnTo>
                  <a:lnTo>
                    <a:pt x="36" y="4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0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95" name="Freeform 90"/>
            <p:cNvSpPr>
              <a:spLocks noEditPoints="1"/>
            </p:cNvSpPr>
            <p:nvPr userDrawn="1"/>
          </p:nvSpPr>
          <p:spPr bwMode="auto">
            <a:xfrm>
              <a:off x="6469111" y="3975102"/>
              <a:ext cx="89702" cy="99786"/>
            </a:xfrm>
            <a:custGeom>
              <a:avLst/>
              <a:gdLst>
                <a:gd name="T0" fmla="*/ 2147483646 w 31"/>
                <a:gd name="T1" fmla="*/ 2147483646 h 34"/>
                <a:gd name="T2" fmla="*/ 2147483646 w 31"/>
                <a:gd name="T3" fmla="*/ 2147483646 h 34"/>
                <a:gd name="T4" fmla="*/ 2147483646 w 31"/>
                <a:gd name="T5" fmla="*/ 2147483646 h 34"/>
                <a:gd name="T6" fmla="*/ 2147483646 w 31"/>
                <a:gd name="T7" fmla="*/ 2147483646 h 34"/>
                <a:gd name="T8" fmla="*/ 2147483646 w 31"/>
                <a:gd name="T9" fmla="*/ 2147483646 h 34"/>
                <a:gd name="T10" fmla="*/ 0 w 31"/>
                <a:gd name="T11" fmla="*/ 2147483646 h 34"/>
                <a:gd name="T12" fmla="*/ 2147483646 w 31"/>
                <a:gd name="T13" fmla="*/ 2147483646 h 34"/>
                <a:gd name="T14" fmla="*/ 2147483646 w 31"/>
                <a:gd name="T15" fmla="*/ 2147483646 h 34"/>
                <a:gd name="T16" fmla="*/ 2147483646 w 31"/>
                <a:gd name="T17" fmla="*/ 2147483646 h 34"/>
                <a:gd name="T18" fmla="*/ 2147483646 w 31"/>
                <a:gd name="T19" fmla="*/ 2147483646 h 34"/>
                <a:gd name="T20" fmla="*/ 2147483646 w 31"/>
                <a:gd name="T21" fmla="*/ 2147483646 h 34"/>
                <a:gd name="T22" fmla="*/ 2147483646 w 31"/>
                <a:gd name="T23" fmla="*/ 0 h 34"/>
                <a:gd name="T24" fmla="*/ 2147483646 w 31"/>
                <a:gd name="T25" fmla="*/ 2147483646 h 34"/>
                <a:gd name="T26" fmla="*/ 2147483646 w 31"/>
                <a:gd name="T27" fmla="*/ 2147483646 h 34"/>
                <a:gd name="T28" fmla="*/ 2147483646 w 31"/>
                <a:gd name="T29" fmla="*/ 2147483646 h 34"/>
                <a:gd name="T30" fmla="*/ 2147483646 w 31"/>
                <a:gd name="T31" fmla="*/ 2147483646 h 34"/>
                <a:gd name="T32" fmla="*/ 2147483646 w 31"/>
                <a:gd name="T33" fmla="*/ 2147483646 h 34"/>
                <a:gd name="T34" fmla="*/ 2147483646 w 31"/>
                <a:gd name="T35" fmla="*/ 2147483646 h 34"/>
                <a:gd name="T36" fmla="*/ 2147483646 w 31"/>
                <a:gd name="T37" fmla="*/ 2147483646 h 34"/>
                <a:gd name="T38" fmla="*/ 2147483646 w 31"/>
                <a:gd name="T39" fmla="*/ 2147483646 h 34"/>
                <a:gd name="T40" fmla="*/ 2147483646 w 31"/>
                <a:gd name="T41" fmla="*/ 2147483646 h 34"/>
                <a:gd name="T42" fmla="*/ 2147483646 w 31"/>
                <a:gd name="T43" fmla="*/ 2147483646 h 34"/>
                <a:gd name="T44" fmla="*/ 2147483646 w 31"/>
                <a:gd name="T45" fmla="*/ 2147483646 h 34"/>
                <a:gd name="T46" fmla="*/ 2147483646 w 31"/>
                <a:gd name="T47" fmla="*/ 2147483646 h 34"/>
                <a:gd name="T48" fmla="*/ 2147483646 w 31"/>
                <a:gd name="T49" fmla="*/ 2147483646 h 34"/>
                <a:gd name="T50" fmla="*/ 2147483646 w 31"/>
                <a:gd name="T51" fmla="*/ 2147483646 h 34"/>
                <a:gd name="T52" fmla="*/ 2147483646 w 31"/>
                <a:gd name="T53" fmla="*/ 2147483646 h 34"/>
                <a:gd name="T54" fmla="*/ 2147483646 w 31"/>
                <a:gd name="T55" fmla="*/ 2147483646 h 34"/>
                <a:gd name="T56" fmla="*/ 2147483646 w 31"/>
                <a:gd name="T57" fmla="*/ 2147483646 h 34"/>
                <a:gd name="T58" fmla="*/ 2147483646 w 31"/>
                <a:gd name="T59" fmla="*/ 2147483646 h 34"/>
                <a:gd name="T60" fmla="*/ 2147483646 w 31"/>
                <a:gd name="T61" fmla="*/ 2147483646 h 34"/>
                <a:gd name="T62" fmla="*/ 2147483646 w 31"/>
                <a:gd name="T63" fmla="*/ 2147483646 h 34"/>
                <a:gd name="T64" fmla="*/ 2147483646 w 31"/>
                <a:gd name="T65" fmla="*/ 2147483646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34">
                  <a:moveTo>
                    <a:pt x="31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2"/>
                    <a:pt x="20" y="30"/>
                  </a:cubicBezTo>
                  <a:cubicBezTo>
                    <a:pt x="17" y="32"/>
                    <a:pt x="14" y="34"/>
                    <a:pt x="10" y="34"/>
                  </a:cubicBezTo>
                  <a:cubicBezTo>
                    <a:pt x="7" y="34"/>
                    <a:pt x="4" y="33"/>
                    <a:pt x="3" y="32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23"/>
                    <a:pt x="0" y="21"/>
                    <a:pt x="2" y="19"/>
                  </a:cubicBezTo>
                  <a:cubicBezTo>
                    <a:pt x="3" y="18"/>
                    <a:pt x="5" y="16"/>
                    <a:pt x="7" y="15"/>
                  </a:cubicBezTo>
                  <a:cubicBezTo>
                    <a:pt x="6" y="13"/>
                    <a:pt x="5" y="12"/>
                    <a:pt x="5" y="11"/>
                  </a:cubicBezTo>
                  <a:cubicBezTo>
                    <a:pt x="4" y="10"/>
                    <a:pt x="4" y="9"/>
                    <a:pt x="4" y="7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7" y="1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9"/>
                    <a:pt x="20" y="11"/>
                    <a:pt x="19" y="12"/>
                  </a:cubicBezTo>
                  <a:cubicBezTo>
                    <a:pt x="18" y="13"/>
                    <a:pt x="17" y="14"/>
                    <a:pt x="15" y="16"/>
                  </a:cubicBezTo>
                  <a:cubicBezTo>
                    <a:pt x="16" y="17"/>
                    <a:pt x="18" y="19"/>
                    <a:pt x="20" y="22"/>
                  </a:cubicBezTo>
                  <a:cubicBezTo>
                    <a:pt x="22" y="20"/>
                    <a:pt x="23" y="17"/>
                    <a:pt x="2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8"/>
                    <a:pt x="28" y="20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2"/>
                    <a:pt x="31" y="33"/>
                  </a:cubicBezTo>
                  <a:close/>
                  <a:moveTo>
                    <a:pt x="16" y="25"/>
                  </a:moveTo>
                  <a:cubicBezTo>
                    <a:pt x="14" y="23"/>
                    <a:pt x="12" y="21"/>
                    <a:pt x="11" y="19"/>
                  </a:cubicBezTo>
                  <a:cubicBezTo>
                    <a:pt x="8" y="21"/>
                    <a:pt x="6" y="23"/>
                    <a:pt x="6" y="25"/>
                  </a:cubicBezTo>
                  <a:cubicBezTo>
                    <a:pt x="6" y="27"/>
                    <a:pt x="8" y="28"/>
                    <a:pt x="10" y="28"/>
                  </a:cubicBezTo>
                  <a:cubicBezTo>
                    <a:pt x="12" y="28"/>
                    <a:pt x="14" y="27"/>
                    <a:pt x="16" y="25"/>
                  </a:cubicBezTo>
                  <a:close/>
                  <a:moveTo>
                    <a:pt x="15" y="8"/>
                  </a:moveTo>
                  <a:cubicBezTo>
                    <a:pt x="15" y="6"/>
                    <a:pt x="14" y="5"/>
                    <a:pt x="12" y="5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9" y="8"/>
                    <a:pt x="10" y="10"/>
                    <a:pt x="12" y="12"/>
                  </a:cubicBezTo>
                  <a:cubicBezTo>
                    <a:pt x="14" y="10"/>
                    <a:pt x="15" y="9"/>
                    <a:pt x="15" y="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</p:grpSp>
      <p:sp>
        <p:nvSpPr>
          <p:cNvPr id="51" name="TextBox 8"/>
          <p:cNvSpPr txBox="1"/>
          <p:nvPr userDrawn="1"/>
        </p:nvSpPr>
        <p:spPr>
          <a:xfrm>
            <a:off x="7988017" y="4900896"/>
            <a:ext cx="10895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微软雅黑" pitchFamily="34" charset="-122"/>
                <a:ea typeface="微软雅黑" pitchFamily="34" charset="-122"/>
              </a:defRPr>
            </a:lvl1pPr>
            <a:lvl2pPr>
              <a:defRPr sz="1400">
                <a:latin typeface="微软雅黑" pitchFamily="34" charset="-122"/>
                <a:ea typeface="微软雅黑" pitchFamily="34" charset="-122"/>
              </a:defRPr>
            </a:lvl2pPr>
            <a:lvl3pPr>
              <a:defRPr sz="1400">
                <a:latin typeface="微软雅黑" pitchFamily="34" charset="-122"/>
                <a:ea typeface="微软雅黑" pitchFamily="34" charset="-122"/>
              </a:defRPr>
            </a:lvl3pPr>
            <a:lvl4pPr>
              <a:defRPr sz="1400">
                <a:latin typeface="微软雅黑" pitchFamily="34" charset="-122"/>
                <a:ea typeface="微软雅黑" pitchFamily="34" charset="-122"/>
              </a:defRPr>
            </a:lvl4pPr>
            <a:lvl5pPr>
              <a:defRPr sz="1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r>
              <a:rPr lang="en-US" altLang="zh-CN" dirty="0"/>
              <a:t>-</a:t>
            </a:r>
            <a:r>
              <a:rPr lang="zh-CN" altLang="en-US" dirty="0"/>
              <a:t>微软雅黑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7158" y="277417"/>
            <a:ext cx="5757874" cy="722697"/>
          </a:xfrm>
          <a:prstGeom prst="rect">
            <a:avLst/>
          </a:prstGeom>
        </p:spPr>
        <p:txBody>
          <a:bodyPr/>
          <a:lstStyle>
            <a:lvl1pPr algn="l">
              <a:defRPr sz="1800" b="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r>
              <a:rPr lang="en-US" altLang="zh-CN" dirty="0"/>
              <a:t>-</a:t>
            </a:r>
            <a:r>
              <a:rPr lang="zh-CN" altLang="en-US" dirty="0"/>
              <a:t>微软雅黑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0" y="4857766"/>
            <a:ext cx="9144000" cy="285734"/>
          </a:xfrm>
          <a:prstGeom prst="rect">
            <a:avLst/>
          </a:prstGeom>
          <a:solidFill>
            <a:srgbClr val="2A2F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14282" y="4900896"/>
            <a:ext cx="31432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TECHNOLOGY FOR THE MOBILE WORLD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组合 1082"/>
          <p:cNvGrpSpPr>
            <a:grpSpLocks noChangeAspect="1"/>
          </p:cNvGrpSpPr>
          <p:nvPr userDrawn="1"/>
        </p:nvGrpSpPr>
        <p:grpSpPr bwMode="auto">
          <a:xfrm>
            <a:off x="6956628" y="369887"/>
            <a:ext cx="1900036" cy="242081"/>
            <a:chOff x="2243138" y="3486150"/>
            <a:chExt cx="4654550" cy="593726"/>
          </a:xfrm>
        </p:grpSpPr>
        <p:sp>
          <p:nvSpPr>
            <p:cNvPr id="13" name="Freeform 51"/>
            <p:cNvSpPr>
              <a:spLocks/>
            </p:cNvSpPr>
            <p:nvPr userDrawn="1"/>
          </p:nvSpPr>
          <p:spPr bwMode="auto">
            <a:xfrm>
              <a:off x="2243138" y="3486150"/>
              <a:ext cx="593030" cy="588738"/>
            </a:xfrm>
            <a:custGeom>
              <a:avLst/>
              <a:gdLst>
                <a:gd name="T0" fmla="*/ 0 w 373"/>
                <a:gd name="T1" fmla="*/ 0 h 372"/>
                <a:gd name="T2" fmla="*/ 2147483646 w 373"/>
                <a:gd name="T3" fmla="*/ 0 h 372"/>
                <a:gd name="T4" fmla="*/ 2147483646 w 373"/>
                <a:gd name="T5" fmla="*/ 2147483646 h 372"/>
                <a:gd name="T6" fmla="*/ 2147483646 w 373"/>
                <a:gd name="T7" fmla="*/ 2147483646 h 372"/>
                <a:gd name="T8" fmla="*/ 2147483646 w 373"/>
                <a:gd name="T9" fmla="*/ 2147483646 h 372"/>
                <a:gd name="T10" fmla="*/ 2147483646 w 373"/>
                <a:gd name="T11" fmla="*/ 2147483646 h 372"/>
                <a:gd name="T12" fmla="*/ 2147483646 w 373"/>
                <a:gd name="T13" fmla="*/ 2147483646 h 372"/>
                <a:gd name="T14" fmla="*/ 2147483646 w 373"/>
                <a:gd name="T15" fmla="*/ 2147483646 h 372"/>
                <a:gd name="T16" fmla="*/ 2147483646 w 373"/>
                <a:gd name="T17" fmla="*/ 2147483646 h 372"/>
                <a:gd name="T18" fmla="*/ 2147483646 w 373"/>
                <a:gd name="T19" fmla="*/ 2147483646 h 372"/>
                <a:gd name="T20" fmla="*/ 2147483646 w 373"/>
                <a:gd name="T21" fmla="*/ 2147483646 h 372"/>
                <a:gd name="T22" fmla="*/ 2147483646 w 373"/>
                <a:gd name="T23" fmla="*/ 2147483646 h 372"/>
                <a:gd name="T24" fmla="*/ 2147483646 w 373"/>
                <a:gd name="T25" fmla="*/ 2147483646 h 372"/>
                <a:gd name="T26" fmla="*/ 2147483646 w 373"/>
                <a:gd name="T27" fmla="*/ 2147483646 h 372"/>
                <a:gd name="T28" fmla="*/ 2147483646 w 373"/>
                <a:gd name="T29" fmla="*/ 2147483646 h 372"/>
                <a:gd name="T30" fmla="*/ 2147483646 w 373"/>
                <a:gd name="T31" fmla="*/ 2147483646 h 372"/>
                <a:gd name="T32" fmla="*/ 2147483646 w 373"/>
                <a:gd name="T33" fmla="*/ 2147483646 h 372"/>
                <a:gd name="T34" fmla="*/ 2147483646 w 373"/>
                <a:gd name="T35" fmla="*/ 2147483646 h 372"/>
                <a:gd name="T36" fmla="*/ 2147483646 w 373"/>
                <a:gd name="T37" fmla="*/ 2147483646 h 372"/>
                <a:gd name="T38" fmla="*/ 2147483646 w 373"/>
                <a:gd name="T39" fmla="*/ 2147483646 h 372"/>
                <a:gd name="T40" fmla="*/ 2147483646 w 373"/>
                <a:gd name="T41" fmla="*/ 2147483646 h 372"/>
                <a:gd name="T42" fmla="*/ 2147483646 w 373"/>
                <a:gd name="T43" fmla="*/ 2147483646 h 372"/>
                <a:gd name="T44" fmla="*/ 2147483646 w 373"/>
                <a:gd name="T45" fmla="*/ 2147483646 h 372"/>
                <a:gd name="T46" fmla="*/ 0 w 373"/>
                <a:gd name="T47" fmla="*/ 2147483646 h 372"/>
                <a:gd name="T48" fmla="*/ 0 w 373"/>
                <a:gd name="T49" fmla="*/ 0 h 3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3" h="372">
                  <a:moveTo>
                    <a:pt x="0" y="0"/>
                  </a:moveTo>
                  <a:lnTo>
                    <a:pt x="279" y="0"/>
                  </a:lnTo>
                  <a:lnTo>
                    <a:pt x="279" y="278"/>
                  </a:lnTo>
                  <a:lnTo>
                    <a:pt x="233" y="278"/>
                  </a:lnTo>
                  <a:lnTo>
                    <a:pt x="186" y="186"/>
                  </a:lnTo>
                  <a:lnTo>
                    <a:pt x="233" y="208"/>
                  </a:lnTo>
                  <a:lnTo>
                    <a:pt x="233" y="47"/>
                  </a:lnTo>
                  <a:lnTo>
                    <a:pt x="47" y="47"/>
                  </a:lnTo>
                  <a:lnTo>
                    <a:pt x="47" y="233"/>
                  </a:lnTo>
                  <a:lnTo>
                    <a:pt x="92" y="233"/>
                  </a:lnTo>
                  <a:lnTo>
                    <a:pt x="92" y="94"/>
                  </a:lnTo>
                  <a:lnTo>
                    <a:pt x="139" y="94"/>
                  </a:lnTo>
                  <a:lnTo>
                    <a:pt x="186" y="186"/>
                  </a:lnTo>
                  <a:lnTo>
                    <a:pt x="139" y="163"/>
                  </a:lnTo>
                  <a:lnTo>
                    <a:pt x="139" y="325"/>
                  </a:lnTo>
                  <a:lnTo>
                    <a:pt x="326" y="325"/>
                  </a:lnTo>
                  <a:lnTo>
                    <a:pt x="326" y="139"/>
                  </a:lnTo>
                  <a:lnTo>
                    <a:pt x="279" y="139"/>
                  </a:lnTo>
                  <a:lnTo>
                    <a:pt x="279" y="94"/>
                  </a:lnTo>
                  <a:lnTo>
                    <a:pt x="373" y="94"/>
                  </a:lnTo>
                  <a:lnTo>
                    <a:pt x="373" y="372"/>
                  </a:lnTo>
                  <a:lnTo>
                    <a:pt x="92" y="372"/>
                  </a:lnTo>
                  <a:lnTo>
                    <a:pt x="92" y="278"/>
                  </a:lnTo>
                  <a:lnTo>
                    <a:pt x="0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 userDrawn="1"/>
          </p:nvSpPr>
          <p:spPr bwMode="auto">
            <a:xfrm>
              <a:off x="4291338" y="3730624"/>
              <a:ext cx="393695" cy="344264"/>
            </a:xfrm>
            <a:custGeom>
              <a:avLst/>
              <a:gdLst>
                <a:gd name="T0" fmla="*/ 2147483646 w 132"/>
                <a:gd name="T1" fmla="*/ 2147483646 h 115"/>
                <a:gd name="T2" fmla="*/ 2147483646 w 132"/>
                <a:gd name="T3" fmla="*/ 2147483646 h 115"/>
                <a:gd name="T4" fmla="*/ 2147483646 w 132"/>
                <a:gd name="T5" fmla="*/ 2147483646 h 115"/>
                <a:gd name="T6" fmla="*/ 2147483646 w 132"/>
                <a:gd name="T7" fmla="*/ 2147483646 h 115"/>
                <a:gd name="T8" fmla="*/ 2147483646 w 132"/>
                <a:gd name="T9" fmla="*/ 0 h 115"/>
                <a:gd name="T10" fmla="*/ 2147483646 w 132"/>
                <a:gd name="T11" fmla="*/ 0 h 115"/>
                <a:gd name="T12" fmla="*/ 2147483646 w 132"/>
                <a:gd name="T13" fmla="*/ 2147483646 h 115"/>
                <a:gd name="T14" fmla="*/ 2147483646 w 132"/>
                <a:gd name="T15" fmla="*/ 2147483646 h 115"/>
                <a:gd name="T16" fmla="*/ 2147483646 w 132"/>
                <a:gd name="T17" fmla="*/ 2147483646 h 115"/>
                <a:gd name="T18" fmla="*/ 2147483646 w 132"/>
                <a:gd name="T19" fmla="*/ 2147483646 h 115"/>
                <a:gd name="T20" fmla="*/ 2147483646 w 132"/>
                <a:gd name="T21" fmla="*/ 2147483646 h 115"/>
                <a:gd name="T22" fmla="*/ 2147483646 w 132"/>
                <a:gd name="T23" fmla="*/ 2147483646 h 115"/>
                <a:gd name="T24" fmla="*/ 2147483646 w 132"/>
                <a:gd name="T25" fmla="*/ 2147483646 h 115"/>
                <a:gd name="T26" fmla="*/ 2147483646 w 132"/>
                <a:gd name="T27" fmla="*/ 2147483646 h 115"/>
                <a:gd name="T28" fmla="*/ 2147483646 w 132"/>
                <a:gd name="T29" fmla="*/ 2147483646 h 115"/>
                <a:gd name="T30" fmla="*/ 0 w 132"/>
                <a:gd name="T31" fmla="*/ 2147483646 h 115"/>
                <a:gd name="T32" fmla="*/ 2147483646 w 132"/>
                <a:gd name="T33" fmla="*/ 2147483646 h 115"/>
                <a:gd name="T34" fmla="*/ 2147483646 w 132"/>
                <a:gd name="T35" fmla="*/ 2147483646 h 115"/>
                <a:gd name="T36" fmla="*/ 2147483646 w 132"/>
                <a:gd name="T37" fmla="*/ 2147483646 h 115"/>
                <a:gd name="T38" fmla="*/ 2147483646 w 132"/>
                <a:gd name="T39" fmla="*/ 2147483646 h 115"/>
                <a:gd name="T40" fmla="*/ 2147483646 w 132"/>
                <a:gd name="T41" fmla="*/ 2147483646 h 115"/>
                <a:gd name="T42" fmla="*/ 2147483646 w 132"/>
                <a:gd name="T43" fmla="*/ 2147483646 h 115"/>
                <a:gd name="T44" fmla="*/ 2147483646 w 132"/>
                <a:gd name="T45" fmla="*/ 2147483646 h 115"/>
                <a:gd name="T46" fmla="*/ 2147483646 w 132"/>
                <a:gd name="T47" fmla="*/ 2147483646 h 115"/>
                <a:gd name="T48" fmla="*/ 2147483646 w 132"/>
                <a:gd name="T49" fmla="*/ 2147483646 h 115"/>
                <a:gd name="T50" fmla="*/ 2147483646 w 132"/>
                <a:gd name="T51" fmla="*/ 2147483646 h 115"/>
                <a:gd name="T52" fmla="*/ 2147483646 w 132"/>
                <a:gd name="T53" fmla="*/ 2147483646 h 115"/>
                <a:gd name="T54" fmla="*/ 2147483646 w 132"/>
                <a:gd name="T55" fmla="*/ 2147483646 h 115"/>
                <a:gd name="T56" fmla="*/ 2147483646 w 132"/>
                <a:gd name="T57" fmla="*/ 2147483646 h 115"/>
                <a:gd name="T58" fmla="*/ 2147483646 w 132"/>
                <a:gd name="T59" fmla="*/ 2147483646 h 115"/>
                <a:gd name="T60" fmla="*/ 2147483646 w 132"/>
                <a:gd name="T61" fmla="*/ 2147483646 h 115"/>
                <a:gd name="T62" fmla="*/ 2147483646 w 132"/>
                <a:gd name="T63" fmla="*/ 2147483646 h 115"/>
                <a:gd name="T64" fmla="*/ 2147483646 w 132"/>
                <a:gd name="T65" fmla="*/ 2147483646 h 115"/>
                <a:gd name="T66" fmla="*/ 2147483646 w 132"/>
                <a:gd name="T67" fmla="*/ 2147483646 h 115"/>
                <a:gd name="T68" fmla="*/ 2147483646 w 132"/>
                <a:gd name="T69" fmla="*/ 2147483646 h 115"/>
                <a:gd name="T70" fmla="*/ 2147483646 w 132"/>
                <a:gd name="T71" fmla="*/ 2147483646 h 115"/>
                <a:gd name="T72" fmla="*/ 2147483646 w 132"/>
                <a:gd name="T73" fmla="*/ 2147483646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2" h="115">
                  <a:moveTo>
                    <a:pt x="118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102"/>
                    <a:pt x="13" y="108"/>
                    <a:pt x="16" y="111"/>
                  </a:cubicBezTo>
                  <a:cubicBezTo>
                    <a:pt x="19" y="113"/>
                    <a:pt x="23" y="115"/>
                    <a:pt x="30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100"/>
                    <a:pt x="37" y="99"/>
                    <a:pt x="36" y="98"/>
                  </a:cubicBezTo>
                  <a:cubicBezTo>
                    <a:pt x="35" y="96"/>
                    <a:pt x="35" y="94"/>
                    <a:pt x="35" y="88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18" y="42"/>
                    <a:pt x="118" y="42"/>
                    <a:pt x="118" y="42"/>
                  </a:cubicBezTo>
                  <a:lnTo>
                    <a:pt x="118" y="30"/>
                  </a:lnTo>
                  <a:close/>
                  <a:moveTo>
                    <a:pt x="95" y="42"/>
                  </a:moveTo>
                  <a:cubicBezTo>
                    <a:pt x="41" y="42"/>
                    <a:pt x="41" y="42"/>
                    <a:pt x="41" y="4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95" y="4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5" name="Freeform 53"/>
            <p:cNvSpPr>
              <a:spLocks/>
            </p:cNvSpPr>
            <p:nvPr userDrawn="1"/>
          </p:nvSpPr>
          <p:spPr bwMode="auto">
            <a:xfrm>
              <a:off x="4425893" y="3925209"/>
              <a:ext cx="259140" cy="149679"/>
            </a:xfrm>
            <a:custGeom>
              <a:avLst/>
              <a:gdLst>
                <a:gd name="T0" fmla="*/ 2147483646 w 87"/>
                <a:gd name="T1" fmla="*/ 2147483646 h 50"/>
                <a:gd name="T2" fmla="*/ 2147483646 w 87"/>
                <a:gd name="T3" fmla="*/ 2147483646 h 50"/>
                <a:gd name="T4" fmla="*/ 2147483646 w 87"/>
                <a:gd name="T5" fmla="*/ 2147483646 h 50"/>
                <a:gd name="T6" fmla="*/ 2147483646 w 87"/>
                <a:gd name="T7" fmla="*/ 2147483646 h 50"/>
                <a:gd name="T8" fmla="*/ 2147483646 w 87"/>
                <a:gd name="T9" fmla="*/ 2147483646 h 50"/>
                <a:gd name="T10" fmla="*/ 2147483646 w 87"/>
                <a:gd name="T11" fmla="*/ 0 h 50"/>
                <a:gd name="T12" fmla="*/ 2147483646 w 87"/>
                <a:gd name="T13" fmla="*/ 0 h 50"/>
                <a:gd name="T14" fmla="*/ 2147483646 w 87"/>
                <a:gd name="T15" fmla="*/ 2147483646 h 50"/>
                <a:gd name="T16" fmla="*/ 2147483646 w 87"/>
                <a:gd name="T17" fmla="*/ 2147483646 h 50"/>
                <a:gd name="T18" fmla="*/ 2147483646 w 87"/>
                <a:gd name="T19" fmla="*/ 2147483646 h 50"/>
                <a:gd name="T20" fmla="*/ 2147483646 w 87"/>
                <a:gd name="T21" fmla="*/ 0 h 50"/>
                <a:gd name="T22" fmla="*/ 0 w 87"/>
                <a:gd name="T23" fmla="*/ 0 h 50"/>
                <a:gd name="T24" fmla="*/ 2147483646 w 87"/>
                <a:gd name="T25" fmla="*/ 2147483646 h 50"/>
                <a:gd name="T26" fmla="*/ 2147483646 w 87"/>
                <a:gd name="T27" fmla="*/ 2147483646 h 50"/>
                <a:gd name="T28" fmla="*/ 2147483646 w 87"/>
                <a:gd name="T29" fmla="*/ 2147483646 h 50"/>
                <a:gd name="T30" fmla="*/ 2147483646 w 87"/>
                <a:gd name="T31" fmla="*/ 2147483646 h 50"/>
                <a:gd name="T32" fmla="*/ 2147483646 w 87"/>
                <a:gd name="T33" fmla="*/ 2147483646 h 50"/>
                <a:gd name="T34" fmla="*/ 2147483646 w 87"/>
                <a:gd name="T35" fmla="*/ 2147483646 h 50"/>
                <a:gd name="T36" fmla="*/ 2147483646 w 87"/>
                <a:gd name="T37" fmla="*/ 2147483646 h 50"/>
                <a:gd name="T38" fmla="*/ 2147483646 w 87"/>
                <a:gd name="T39" fmla="*/ 2147483646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7" h="50">
                  <a:moveTo>
                    <a:pt x="64" y="34"/>
                  </a:moveTo>
                  <a:cubicBezTo>
                    <a:pt x="63" y="33"/>
                    <a:pt x="54" y="25"/>
                    <a:pt x="52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5" y="23"/>
                    <a:pt x="69" y="22"/>
                    <a:pt x="71" y="20"/>
                  </a:cubicBezTo>
                  <a:cubicBezTo>
                    <a:pt x="73" y="18"/>
                    <a:pt x="75" y="16"/>
                    <a:pt x="76" y="13"/>
                  </a:cubicBezTo>
                  <a:cubicBezTo>
                    <a:pt x="78" y="10"/>
                    <a:pt x="79" y="6"/>
                    <a:pt x="8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7"/>
                    <a:pt x="53" y="14"/>
                    <a:pt x="50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7" y="43"/>
                    <a:pt x="40" y="45"/>
                    <a:pt x="41" y="47"/>
                  </a:cubicBezTo>
                  <a:cubicBezTo>
                    <a:pt x="43" y="48"/>
                    <a:pt x="45" y="49"/>
                    <a:pt x="47" y="49"/>
                  </a:cubicBezTo>
                  <a:cubicBezTo>
                    <a:pt x="50" y="49"/>
                    <a:pt x="54" y="50"/>
                    <a:pt x="59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8" y="35"/>
                    <a:pt x="66" y="34"/>
                    <a:pt x="64" y="3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6" name="Freeform 54"/>
            <p:cNvSpPr>
              <a:spLocks/>
            </p:cNvSpPr>
            <p:nvPr userDrawn="1"/>
          </p:nvSpPr>
          <p:spPr bwMode="auto">
            <a:xfrm>
              <a:off x="4769750" y="3546022"/>
              <a:ext cx="199338" cy="139701"/>
            </a:xfrm>
            <a:custGeom>
              <a:avLst/>
              <a:gdLst>
                <a:gd name="T0" fmla="*/ 2147483646 w 68"/>
                <a:gd name="T1" fmla="*/ 0 h 46"/>
                <a:gd name="T2" fmla="*/ 2147483646 w 68"/>
                <a:gd name="T3" fmla="*/ 0 h 46"/>
                <a:gd name="T4" fmla="*/ 2147483646 w 68"/>
                <a:gd name="T5" fmla="*/ 2147483646 h 46"/>
                <a:gd name="T6" fmla="*/ 2147483646 w 68"/>
                <a:gd name="T7" fmla="*/ 2147483646 h 46"/>
                <a:gd name="T8" fmla="*/ 0 w 68"/>
                <a:gd name="T9" fmla="*/ 2147483646 h 46"/>
                <a:gd name="T10" fmla="*/ 0 w 68"/>
                <a:gd name="T11" fmla="*/ 2147483646 h 46"/>
                <a:gd name="T12" fmla="*/ 2147483646 w 68"/>
                <a:gd name="T13" fmla="*/ 2147483646 h 46"/>
                <a:gd name="T14" fmla="*/ 2147483646 w 68"/>
                <a:gd name="T15" fmla="*/ 2147483646 h 46"/>
                <a:gd name="T16" fmla="*/ 2147483646 w 68"/>
                <a:gd name="T17" fmla="*/ 2147483646 h 46"/>
                <a:gd name="T18" fmla="*/ 2147483646 w 68"/>
                <a:gd name="T19" fmla="*/ 2147483646 h 46"/>
                <a:gd name="T20" fmla="*/ 2147483646 w 68"/>
                <a:gd name="T21" fmla="*/ 2147483646 h 46"/>
                <a:gd name="T22" fmla="*/ 2147483646 w 68"/>
                <a:gd name="T23" fmla="*/ 2147483646 h 46"/>
                <a:gd name="T24" fmla="*/ 2147483646 w 68"/>
                <a:gd name="T25" fmla="*/ 2147483646 h 46"/>
                <a:gd name="T26" fmla="*/ 2147483646 w 68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46">
                  <a:moveTo>
                    <a:pt x="3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2"/>
                    <a:pt x="6" y="38"/>
                    <a:pt x="3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6"/>
                    <a:pt x="22" y="46"/>
                    <a:pt x="23" y="44"/>
                  </a:cubicBezTo>
                  <a:cubicBezTo>
                    <a:pt x="25" y="43"/>
                    <a:pt x="27" y="42"/>
                    <a:pt x="28" y="40"/>
                  </a:cubicBezTo>
                  <a:cubicBezTo>
                    <a:pt x="29" y="38"/>
                    <a:pt x="29" y="37"/>
                    <a:pt x="30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7" name="Freeform 55"/>
            <p:cNvSpPr>
              <a:spLocks/>
            </p:cNvSpPr>
            <p:nvPr userDrawn="1"/>
          </p:nvSpPr>
          <p:spPr bwMode="auto">
            <a:xfrm>
              <a:off x="4769750" y="3720646"/>
              <a:ext cx="199338" cy="354242"/>
            </a:xfrm>
            <a:custGeom>
              <a:avLst/>
              <a:gdLst>
                <a:gd name="T0" fmla="*/ 2147483646 w 66"/>
                <a:gd name="T1" fmla="*/ 2147483646 h 118"/>
                <a:gd name="T2" fmla="*/ 2147483646 w 66"/>
                <a:gd name="T3" fmla="*/ 2147483646 h 118"/>
                <a:gd name="T4" fmla="*/ 2147483646 w 66"/>
                <a:gd name="T5" fmla="*/ 2147483646 h 118"/>
                <a:gd name="T6" fmla="*/ 0 w 66"/>
                <a:gd name="T7" fmla="*/ 2147483646 h 118"/>
                <a:gd name="T8" fmla="*/ 2147483646 w 66"/>
                <a:gd name="T9" fmla="*/ 2147483646 h 118"/>
                <a:gd name="T10" fmla="*/ 2147483646 w 66"/>
                <a:gd name="T11" fmla="*/ 2147483646 h 118"/>
                <a:gd name="T12" fmla="*/ 2147483646 w 66"/>
                <a:gd name="T13" fmla="*/ 2147483646 h 118"/>
                <a:gd name="T14" fmla="*/ 2147483646 w 66"/>
                <a:gd name="T15" fmla="*/ 2147483646 h 118"/>
                <a:gd name="T16" fmla="*/ 2147483646 w 66"/>
                <a:gd name="T17" fmla="*/ 2147483646 h 118"/>
                <a:gd name="T18" fmla="*/ 2147483646 w 66"/>
                <a:gd name="T19" fmla="*/ 2147483646 h 118"/>
                <a:gd name="T20" fmla="*/ 2147483646 w 66"/>
                <a:gd name="T21" fmla="*/ 2147483646 h 118"/>
                <a:gd name="T22" fmla="*/ 2147483646 w 66"/>
                <a:gd name="T23" fmla="*/ 2147483646 h 118"/>
                <a:gd name="T24" fmla="*/ 2147483646 w 66"/>
                <a:gd name="T25" fmla="*/ 2147483646 h 118"/>
                <a:gd name="T26" fmla="*/ 2147483646 w 66"/>
                <a:gd name="T27" fmla="*/ 2147483646 h 118"/>
                <a:gd name="T28" fmla="*/ 2147483646 w 66"/>
                <a:gd name="T29" fmla="*/ 2147483646 h 118"/>
                <a:gd name="T30" fmla="*/ 2147483646 w 66"/>
                <a:gd name="T31" fmla="*/ 2147483646 h 118"/>
                <a:gd name="T32" fmla="*/ 2147483646 w 66"/>
                <a:gd name="T33" fmla="*/ 2147483646 h 118"/>
                <a:gd name="T34" fmla="*/ 2147483646 w 66"/>
                <a:gd name="T35" fmla="*/ 2147483646 h 118"/>
                <a:gd name="T36" fmla="*/ 2147483646 w 66"/>
                <a:gd name="T37" fmla="*/ 2147483646 h 118"/>
                <a:gd name="T38" fmla="*/ 2147483646 w 66"/>
                <a:gd name="T39" fmla="*/ 2147483646 h 118"/>
                <a:gd name="T40" fmla="*/ 2147483646 w 66"/>
                <a:gd name="T41" fmla="*/ 2147483646 h 118"/>
                <a:gd name="T42" fmla="*/ 2147483646 w 66"/>
                <a:gd name="T43" fmla="*/ 0 h 118"/>
                <a:gd name="T44" fmla="*/ 0 w 66"/>
                <a:gd name="T45" fmla="*/ 0 h 118"/>
                <a:gd name="T46" fmla="*/ 2147483646 w 66"/>
                <a:gd name="T47" fmla="*/ 2147483646 h 1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118">
                  <a:moveTo>
                    <a:pt x="6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4"/>
                    <a:pt x="17" y="106"/>
                    <a:pt x="18" y="109"/>
                  </a:cubicBezTo>
                  <a:cubicBezTo>
                    <a:pt x="18" y="111"/>
                    <a:pt x="20" y="113"/>
                    <a:pt x="22" y="115"/>
                  </a:cubicBezTo>
                  <a:cubicBezTo>
                    <a:pt x="24" y="117"/>
                    <a:pt x="28" y="118"/>
                    <a:pt x="34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5" y="102"/>
                    <a:pt x="43" y="102"/>
                    <a:pt x="43" y="101"/>
                  </a:cubicBezTo>
                  <a:cubicBezTo>
                    <a:pt x="42" y="100"/>
                    <a:pt x="41" y="98"/>
                    <a:pt x="41" y="9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8" name="Freeform 56"/>
            <p:cNvSpPr>
              <a:spLocks/>
            </p:cNvSpPr>
            <p:nvPr userDrawn="1"/>
          </p:nvSpPr>
          <p:spPr bwMode="auto">
            <a:xfrm>
              <a:off x="4989022" y="3546022"/>
              <a:ext cx="114621" cy="84817"/>
            </a:xfrm>
            <a:custGeom>
              <a:avLst/>
              <a:gdLst>
                <a:gd name="T0" fmla="*/ 2147483646 w 39"/>
                <a:gd name="T1" fmla="*/ 2147483646 h 28"/>
                <a:gd name="T2" fmla="*/ 2147483646 w 39"/>
                <a:gd name="T3" fmla="*/ 2147483646 h 28"/>
                <a:gd name="T4" fmla="*/ 2147483646 w 39"/>
                <a:gd name="T5" fmla="*/ 2147483646 h 28"/>
                <a:gd name="T6" fmla="*/ 2147483646 w 39"/>
                <a:gd name="T7" fmla="*/ 2147483646 h 28"/>
                <a:gd name="T8" fmla="*/ 2147483646 w 39"/>
                <a:gd name="T9" fmla="*/ 0 h 28"/>
                <a:gd name="T10" fmla="*/ 0 w 39"/>
                <a:gd name="T11" fmla="*/ 0 h 28"/>
                <a:gd name="T12" fmla="*/ 2147483646 w 39"/>
                <a:gd name="T13" fmla="*/ 2147483646 h 28"/>
                <a:gd name="T14" fmla="*/ 2147483646 w 39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" h="28">
                  <a:moveTo>
                    <a:pt x="24" y="28"/>
                  </a:moveTo>
                  <a:cubicBezTo>
                    <a:pt x="25" y="28"/>
                    <a:pt x="39" y="28"/>
                    <a:pt x="39" y="28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1" y="22"/>
                    <a:pt x="26" y="11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6"/>
                    <a:pt x="9" y="20"/>
                  </a:cubicBezTo>
                  <a:cubicBezTo>
                    <a:pt x="14" y="27"/>
                    <a:pt x="20" y="28"/>
                    <a:pt x="2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9" name="Freeform 57"/>
            <p:cNvSpPr>
              <a:spLocks/>
            </p:cNvSpPr>
            <p:nvPr userDrawn="1"/>
          </p:nvSpPr>
          <p:spPr bwMode="auto">
            <a:xfrm>
              <a:off x="5168426" y="3546022"/>
              <a:ext cx="114621" cy="84817"/>
            </a:xfrm>
            <a:custGeom>
              <a:avLst/>
              <a:gdLst>
                <a:gd name="T0" fmla="*/ 2147483646 w 38"/>
                <a:gd name="T1" fmla="*/ 2147483646 h 28"/>
                <a:gd name="T2" fmla="*/ 2147483646 w 38"/>
                <a:gd name="T3" fmla="*/ 2147483646 h 28"/>
                <a:gd name="T4" fmla="*/ 2147483646 w 38"/>
                <a:gd name="T5" fmla="*/ 0 h 28"/>
                <a:gd name="T6" fmla="*/ 2147483646 w 38"/>
                <a:gd name="T7" fmla="*/ 0 h 28"/>
                <a:gd name="T8" fmla="*/ 2147483646 w 38"/>
                <a:gd name="T9" fmla="*/ 2147483646 h 28"/>
                <a:gd name="T10" fmla="*/ 0 w 38"/>
                <a:gd name="T11" fmla="*/ 2147483646 h 28"/>
                <a:gd name="T12" fmla="*/ 0 w 38"/>
                <a:gd name="T13" fmla="*/ 2147483646 h 28"/>
                <a:gd name="T14" fmla="*/ 2147483646 w 38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28">
                  <a:moveTo>
                    <a:pt x="14" y="28"/>
                  </a:moveTo>
                  <a:cubicBezTo>
                    <a:pt x="19" y="28"/>
                    <a:pt x="24" y="27"/>
                    <a:pt x="29" y="20"/>
                  </a:cubicBezTo>
                  <a:cubicBezTo>
                    <a:pt x="32" y="16"/>
                    <a:pt x="35" y="8"/>
                    <a:pt x="3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1"/>
                    <a:pt x="7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0" name="Freeform 58"/>
            <p:cNvSpPr>
              <a:spLocks/>
            </p:cNvSpPr>
            <p:nvPr userDrawn="1"/>
          </p:nvSpPr>
          <p:spPr bwMode="auto">
            <a:xfrm>
              <a:off x="4984040" y="3900261"/>
              <a:ext cx="139537" cy="179615"/>
            </a:xfrm>
            <a:custGeom>
              <a:avLst/>
              <a:gdLst>
                <a:gd name="T0" fmla="*/ 2147483646 w 47"/>
                <a:gd name="T1" fmla="*/ 2147483646 h 60"/>
                <a:gd name="T2" fmla="*/ 2147483646 w 47"/>
                <a:gd name="T3" fmla="*/ 2147483646 h 60"/>
                <a:gd name="T4" fmla="*/ 0 w 47"/>
                <a:gd name="T5" fmla="*/ 2147483646 h 60"/>
                <a:gd name="T6" fmla="*/ 2147483646 w 47"/>
                <a:gd name="T7" fmla="*/ 2147483646 h 60"/>
                <a:gd name="T8" fmla="*/ 2147483646 w 47"/>
                <a:gd name="T9" fmla="*/ 2147483646 h 60"/>
                <a:gd name="T10" fmla="*/ 2147483646 w 47"/>
                <a:gd name="T11" fmla="*/ 2147483646 h 60"/>
                <a:gd name="T12" fmla="*/ 2147483646 w 47"/>
                <a:gd name="T13" fmla="*/ 0 h 60"/>
                <a:gd name="T14" fmla="*/ 2147483646 w 47"/>
                <a:gd name="T15" fmla="*/ 0 h 60"/>
                <a:gd name="T16" fmla="*/ 2147483646 w 47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60">
                  <a:moveTo>
                    <a:pt x="17" y="30"/>
                  </a:moveTo>
                  <a:cubicBezTo>
                    <a:pt x="17" y="30"/>
                    <a:pt x="12" y="52"/>
                    <a:pt x="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30" y="60"/>
                    <a:pt x="35" y="48"/>
                  </a:cubicBezTo>
                  <a:cubicBezTo>
                    <a:pt x="39" y="40"/>
                    <a:pt x="45" y="12"/>
                    <a:pt x="47" y="0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1" name="Freeform 59"/>
            <p:cNvSpPr>
              <a:spLocks noEditPoints="1"/>
            </p:cNvSpPr>
            <p:nvPr userDrawn="1"/>
          </p:nvSpPr>
          <p:spPr bwMode="auto">
            <a:xfrm>
              <a:off x="4998989" y="3645808"/>
              <a:ext cx="289041" cy="429080"/>
            </a:xfrm>
            <a:custGeom>
              <a:avLst/>
              <a:gdLst>
                <a:gd name="T0" fmla="*/ 2147483646 w 97"/>
                <a:gd name="T1" fmla="*/ 2147483646 h 144"/>
                <a:gd name="T2" fmla="*/ 2147483646 w 97"/>
                <a:gd name="T3" fmla="*/ 2147483646 h 144"/>
                <a:gd name="T4" fmla="*/ 2147483646 w 97"/>
                <a:gd name="T5" fmla="*/ 2147483646 h 144"/>
                <a:gd name="T6" fmla="*/ 2147483646 w 97"/>
                <a:gd name="T7" fmla="*/ 2147483646 h 144"/>
                <a:gd name="T8" fmla="*/ 2147483646 w 97"/>
                <a:gd name="T9" fmla="*/ 2147483646 h 144"/>
                <a:gd name="T10" fmla="*/ 2147483646 w 97"/>
                <a:gd name="T11" fmla="*/ 2147483646 h 144"/>
                <a:gd name="T12" fmla="*/ 2147483646 w 97"/>
                <a:gd name="T13" fmla="*/ 0 h 144"/>
                <a:gd name="T14" fmla="*/ 0 w 97"/>
                <a:gd name="T15" fmla="*/ 0 h 144"/>
                <a:gd name="T16" fmla="*/ 0 w 97"/>
                <a:gd name="T17" fmla="*/ 2147483646 h 144"/>
                <a:gd name="T18" fmla="*/ 2147483646 w 97"/>
                <a:gd name="T19" fmla="*/ 2147483646 h 144"/>
                <a:gd name="T20" fmla="*/ 2147483646 w 97"/>
                <a:gd name="T21" fmla="*/ 2147483646 h 144"/>
                <a:gd name="T22" fmla="*/ 2147483646 w 97"/>
                <a:gd name="T23" fmla="*/ 2147483646 h 144"/>
                <a:gd name="T24" fmla="*/ 2147483646 w 97"/>
                <a:gd name="T25" fmla="*/ 2147483646 h 144"/>
                <a:gd name="T26" fmla="*/ 2147483646 w 97"/>
                <a:gd name="T27" fmla="*/ 2147483646 h 144"/>
                <a:gd name="T28" fmla="*/ 2147483646 w 97"/>
                <a:gd name="T29" fmla="*/ 2147483646 h 144"/>
                <a:gd name="T30" fmla="*/ 2147483646 w 97"/>
                <a:gd name="T31" fmla="*/ 2147483646 h 144"/>
                <a:gd name="T32" fmla="*/ 2147483646 w 97"/>
                <a:gd name="T33" fmla="*/ 2147483646 h 144"/>
                <a:gd name="T34" fmla="*/ 2147483646 w 97"/>
                <a:gd name="T35" fmla="*/ 2147483646 h 144"/>
                <a:gd name="T36" fmla="*/ 2147483646 w 97"/>
                <a:gd name="T37" fmla="*/ 2147483646 h 144"/>
                <a:gd name="T38" fmla="*/ 2147483646 w 97"/>
                <a:gd name="T39" fmla="*/ 2147483646 h 144"/>
                <a:gd name="T40" fmla="*/ 2147483646 w 97"/>
                <a:gd name="T41" fmla="*/ 2147483646 h 144"/>
                <a:gd name="T42" fmla="*/ 2147483646 w 97"/>
                <a:gd name="T43" fmla="*/ 2147483646 h 1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7" h="144">
                  <a:moveTo>
                    <a:pt x="85" y="133"/>
                  </a:moveTo>
                  <a:cubicBezTo>
                    <a:pt x="73" y="133"/>
                    <a:pt x="74" y="123"/>
                    <a:pt x="74" y="123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85" y="76"/>
                    <a:pt x="90" y="74"/>
                    <a:pt x="92" y="70"/>
                  </a:cubicBezTo>
                  <a:cubicBezTo>
                    <a:pt x="94" y="67"/>
                    <a:pt x="95" y="63"/>
                    <a:pt x="95" y="59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1" y="144"/>
                    <a:pt x="73" y="144"/>
                    <a:pt x="73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33"/>
                    <a:pt x="97" y="133"/>
                    <a:pt x="97" y="133"/>
                  </a:cubicBezTo>
                  <a:lnTo>
                    <a:pt x="85" y="133"/>
                  </a:lnTo>
                  <a:close/>
                  <a:moveTo>
                    <a:pt x="71" y="50"/>
                  </a:moveTo>
                  <a:cubicBezTo>
                    <a:pt x="71" y="53"/>
                    <a:pt x="70" y="54"/>
                    <a:pt x="70" y="55"/>
                  </a:cubicBezTo>
                  <a:cubicBezTo>
                    <a:pt x="69" y="56"/>
                    <a:pt x="68" y="56"/>
                    <a:pt x="66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71" y="5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2" name="Freeform 60"/>
            <p:cNvSpPr>
              <a:spLocks/>
            </p:cNvSpPr>
            <p:nvPr userDrawn="1"/>
          </p:nvSpPr>
          <p:spPr bwMode="auto">
            <a:xfrm>
              <a:off x="4171735" y="3560988"/>
              <a:ext cx="508313" cy="513900"/>
            </a:xfrm>
            <a:custGeom>
              <a:avLst/>
              <a:gdLst>
                <a:gd name="T0" fmla="*/ 2147483646 w 171"/>
                <a:gd name="T1" fmla="*/ 2147483646 h 173"/>
                <a:gd name="T2" fmla="*/ 2147483646 w 171"/>
                <a:gd name="T3" fmla="*/ 2147483646 h 173"/>
                <a:gd name="T4" fmla="*/ 2147483646 w 171"/>
                <a:gd name="T5" fmla="*/ 2147483646 h 173"/>
                <a:gd name="T6" fmla="*/ 2147483646 w 171"/>
                <a:gd name="T7" fmla="*/ 0 h 173"/>
                <a:gd name="T8" fmla="*/ 2147483646 w 171"/>
                <a:gd name="T9" fmla="*/ 0 h 173"/>
                <a:gd name="T10" fmla="*/ 2147483646 w 171"/>
                <a:gd name="T11" fmla="*/ 2147483646 h 173"/>
                <a:gd name="T12" fmla="*/ 2147483646 w 171"/>
                <a:gd name="T13" fmla="*/ 2147483646 h 173"/>
                <a:gd name="T14" fmla="*/ 2147483646 w 171"/>
                <a:gd name="T15" fmla="*/ 2147483646 h 173"/>
                <a:gd name="T16" fmla="*/ 2147483646 w 171"/>
                <a:gd name="T17" fmla="*/ 2147483646 h 173"/>
                <a:gd name="T18" fmla="*/ 2147483646 w 171"/>
                <a:gd name="T19" fmla="*/ 2147483646 h 173"/>
                <a:gd name="T20" fmla="*/ 2147483646 w 171"/>
                <a:gd name="T21" fmla="*/ 2147483646 h 173"/>
                <a:gd name="T22" fmla="*/ 2147483646 w 171"/>
                <a:gd name="T23" fmla="*/ 2147483646 h 173"/>
                <a:gd name="T24" fmla="*/ 2147483646 w 171"/>
                <a:gd name="T25" fmla="*/ 0 h 173"/>
                <a:gd name="T26" fmla="*/ 2147483646 w 171"/>
                <a:gd name="T27" fmla="*/ 0 h 173"/>
                <a:gd name="T28" fmla="*/ 2147483646 w 171"/>
                <a:gd name="T29" fmla="*/ 2147483646 h 173"/>
                <a:gd name="T30" fmla="*/ 2147483646 w 171"/>
                <a:gd name="T31" fmla="*/ 2147483646 h 173"/>
                <a:gd name="T32" fmla="*/ 2147483646 w 171"/>
                <a:gd name="T33" fmla="*/ 2147483646 h 173"/>
                <a:gd name="T34" fmla="*/ 0 w 171"/>
                <a:gd name="T35" fmla="*/ 2147483646 h 173"/>
                <a:gd name="T36" fmla="*/ 2147483646 w 171"/>
                <a:gd name="T37" fmla="*/ 2147483646 h 173"/>
                <a:gd name="T38" fmla="*/ 2147483646 w 171"/>
                <a:gd name="T39" fmla="*/ 2147483646 h 173"/>
                <a:gd name="T40" fmla="*/ 2147483646 w 171"/>
                <a:gd name="T41" fmla="*/ 2147483646 h 173"/>
                <a:gd name="T42" fmla="*/ 2147483646 w 171"/>
                <a:gd name="T43" fmla="*/ 2147483646 h 173"/>
                <a:gd name="T44" fmla="*/ 2147483646 w 171"/>
                <a:gd name="T45" fmla="*/ 2147483646 h 173"/>
                <a:gd name="T46" fmla="*/ 2147483646 w 171"/>
                <a:gd name="T47" fmla="*/ 2147483646 h 173"/>
                <a:gd name="T48" fmla="*/ 2147483646 w 171"/>
                <a:gd name="T49" fmla="*/ 2147483646 h 173"/>
                <a:gd name="T50" fmla="*/ 2147483646 w 171"/>
                <a:gd name="T51" fmla="*/ 2147483646 h 1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1" h="173">
                  <a:moveTo>
                    <a:pt x="162" y="50"/>
                  </a:moveTo>
                  <a:cubicBezTo>
                    <a:pt x="165" y="48"/>
                    <a:pt x="168" y="46"/>
                    <a:pt x="169" y="42"/>
                  </a:cubicBezTo>
                  <a:cubicBezTo>
                    <a:pt x="170" y="39"/>
                    <a:pt x="171" y="34"/>
                    <a:pt x="171" y="28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46" y="32"/>
                    <a:pt x="145" y="34"/>
                    <a:pt x="14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7"/>
                    <a:pt x="9" y="160"/>
                    <a:pt x="8" y="161"/>
                  </a:cubicBezTo>
                  <a:cubicBezTo>
                    <a:pt x="8" y="163"/>
                    <a:pt x="7" y="164"/>
                    <a:pt x="5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7" y="173"/>
                    <a:pt x="22" y="172"/>
                    <a:pt x="26" y="170"/>
                  </a:cubicBezTo>
                  <a:cubicBezTo>
                    <a:pt x="29" y="168"/>
                    <a:pt x="31" y="165"/>
                    <a:pt x="32" y="160"/>
                  </a:cubicBezTo>
                  <a:cubicBezTo>
                    <a:pt x="33" y="155"/>
                    <a:pt x="34" y="150"/>
                    <a:pt x="34" y="14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3" y="53"/>
                    <a:pt x="158" y="52"/>
                    <a:pt x="162" y="5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3" name="Freeform 61"/>
            <p:cNvSpPr>
              <a:spLocks/>
            </p:cNvSpPr>
            <p:nvPr userDrawn="1"/>
          </p:nvSpPr>
          <p:spPr bwMode="auto">
            <a:xfrm>
              <a:off x="3264745" y="3546022"/>
              <a:ext cx="244191" cy="204560"/>
            </a:xfrm>
            <a:custGeom>
              <a:avLst/>
              <a:gdLst>
                <a:gd name="T0" fmla="*/ 2147483646 w 83"/>
                <a:gd name="T1" fmla="*/ 2147483646 h 68"/>
                <a:gd name="T2" fmla="*/ 2147483646 w 83"/>
                <a:gd name="T3" fmla="*/ 2147483646 h 68"/>
                <a:gd name="T4" fmla="*/ 2147483646 w 83"/>
                <a:gd name="T5" fmla="*/ 2147483646 h 68"/>
                <a:gd name="T6" fmla="*/ 2147483646 w 83"/>
                <a:gd name="T7" fmla="*/ 2147483646 h 68"/>
                <a:gd name="T8" fmla="*/ 2147483646 w 83"/>
                <a:gd name="T9" fmla="*/ 2147483646 h 68"/>
                <a:gd name="T10" fmla="*/ 2147483646 w 83"/>
                <a:gd name="T11" fmla="*/ 2147483646 h 68"/>
                <a:gd name="T12" fmla="*/ 2147483646 w 83"/>
                <a:gd name="T13" fmla="*/ 2147483646 h 68"/>
                <a:gd name="T14" fmla="*/ 2147483646 w 83"/>
                <a:gd name="T15" fmla="*/ 2147483646 h 68"/>
                <a:gd name="T16" fmla="*/ 2147483646 w 83"/>
                <a:gd name="T17" fmla="*/ 2147483646 h 68"/>
                <a:gd name="T18" fmla="*/ 2147483646 w 83"/>
                <a:gd name="T19" fmla="*/ 0 h 68"/>
                <a:gd name="T20" fmla="*/ 0 w 83"/>
                <a:gd name="T21" fmla="*/ 0 h 68"/>
                <a:gd name="T22" fmla="*/ 0 w 83"/>
                <a:gd name="T23" fmla="*/ 2147483646 h 68"/>
                <a:gd name="T24" fmla="*/ 2147483646 w 83"/>
                <a:gd name="T25" fmla="*/ 2147483646 h 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3" h="68">
                  <a:moveTo>
                    <a:pt x="18" y="68"/>
                  </a:moveTo>
                  <a:cubicBezTo>
                    <a:pt x="83" y="68"/>
                    <a:pt x="83" y="68"/>
                    <a:pt x="83" y="68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9" y="54"/>
                    <a:pt x="29" y="43"/>
                    <a:pt x="29" y="4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0" y="48"/>
                  </a:cubicBezTo>
                  <a:cubicBezTo>
                    <a:pt x="0" y="68"/>
                    <a:pt x="18" y="68"/>
                    <a:pt x="18" y="6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4" name="Freeform 62"/>
            <p:cNvSpPr>
              <a:spLocks/>
            </p:cNvSpPr>
            <p:nvPr userDrawn="1"/>
          </p:nvSpPr>
          <p:spPr bwMode="auto">
            <a:xfrm>
              <a:off x="3000624" y="3546022"/>
              <a:ext cx="249173" cy="209551"/>
            </a:xfrm>
            <a:custGeom>
              <a:avLst/>
              <a:gdLst>
                <a:gd name="T0" fmla="*/ 2147483646 w 83"/>
                <a:gd name="T1" fmla="*/ 2147483646 h 69"/>
                <a:gd name="T2" fmla="*/ 2147483646 w 83"/>
                <a:gd name="T3" fmla="*/ 2147483646 h 69"/>
                <a:gd name="T4" fmla="*/ 2147483646 w 83"/>
                <a:gd name="T5" fmla="*/ 2147483646 h 69"/>
                <a:gd name="T6" fmla="*/ 2147483646 w 83"/>
                <a:gd name="T7" fmla="*/ 2147483646 h 69"/>
                <a:gd name="T8" fmla="*/ 2147483646 w 83"/>
                <a:gd name="T9" fmla="*/ 2147483646 h 69"/>
                <a:gd name="T10" fmla="*/ 2147483646 w 83"/>
                <a:gd name="T11" fmla="*/ 2147483646 h 69"/>
                <a:gd name="T12" fmla="*/ 2147483646 w 83"/>
                <a:gd name="T13" fmla="*/ 2147483646 h 69"/>
                <a:gd name="T14" fmla="*/ 2147483646 w 83"/>
                <a:gd name="T15" fmla="*/ 2147483646 h 69"/>
                <a:gd name="T16" fmla="*/ 2147483646 w 83"/>
                <a:gd name="T17" fmla="*/ 0 h 69"/>
                <a:gd name="T18" fmla="*/ 2147483646 w 83"/>
                <a:gd name="T19" fmla="*/ 0 h 69"/>
                <a:gd name="T20" fmla="*/ 2147483646 w 83"/>
                <a:gd name="T21" fmla="*/ 2147483646 h 69"/>
                <a:gd name="T22" fmla="*/ 2147483646 w 83"/>
                <a:gd name="T23" fmla="*/ 2147483646 h 69"/>
                <a:gd name="T24" fmla="*/ 2147483646 w 83"/>
                <a:gd name="T25" fmla="*/ 2147483646 h 69"/>
                <a:gd name="T26" fmla="*/ 2147483646 w 83"/>
                <a:gd name="T27" fmla="*/ 2147483646 h 69"/>
                <a:gd name="T28" fmla="*/ 0 w 83"/>
                <a:gd name="T29" fmla="*/ 2147483646 h 69"/>
                <a:gd name="T30" fmla="*/ 0 w 83"/>
                <a:gd name="T31" fmla="*/ 2147483646 h 69"/>
                <a:gd name="T32" fmla="*/ 2147483646 w 83"/>
                <a:gd name="T33" fmla="*/ 2147483646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3" h="69">
                  <a:moveTo>
                    <a:pt x="17" y="69"/>
                  </a:moveTo>
                  <a:cubicBezTo>
                    <a:pt x="83" y="69"/>
                    <a:pt x="83" y="69"/>
                    <a:pt x="83" y="69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25" y="54"/>
                    <a:pt x="26" y="44"/>
                    <a:pt x="26" y="4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"/>
                    <a:pt x="17" y="69"/>
                    <a:pt x="17" y="6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5" name="Freeform 63"/>
            <p:cNvSpPr>
              <a:spLocks/>
            </p:cNvSpPr>
            <p:nvPr userDrawn="1"/>
          </p:nvSpPr>
          <p:spPr bwMode="auto">
            <a:xfrm>
              <a:off x="3000624" y="3770539"/>
              <a:ext cx="518280" cy="304349"/>
            </a:xfrm>
            <a:custGeom>
              <a:avLst/>
              <a:gdLst>
                <a:gd name="T0" fmla="*/ 2147483646 w 174"/>
                <a:gd name="T1" fmla="*/ 2147483646 h 103"/>
                <a:gd name="T2" fmla="*/ 2147483646 w 174"/>
                <a:gd name="T3" fmla="*/ 2147483646 h 103"/>
                <a:gd name="T4" fmla="*/ 2147483646 w 174"/>
                <a:gd name="T5" fmla="*/ 2147483646 h 103"/>
                <a:gd name="T6" fmla="*/ 2147483646 w 174"/>
                <a:gd name="T7" fmla="*/ 2147483646 h 103"/>
                <a:gd name="T8" fmla="*/ 2147483646 w 174"/>
                <a:gd name="T9" fmla="*/ 2147483646 h 103"/>
                <a:gd name="T10" fmla="*/ 2147483646 w 174"/>
                <a:gd name="T11" fmla="*/ 2147483646 h 103"/>
                <a:gd name="T12" fmla="*/ 2147483646 w 174"/>
                <a:gd name="T13" fmla="*/ 2147483646 h 103"/>
                <a:gd name="T14" fmla="*/ 2147483646 w 174"/>
                <a:gd name="T15" fmla="*/ 2147483646 h 103"/>
                <a:gd name="T16" fmla="*/ 2147483646 w 174"/>
                <a:gd name="T17" fmla="*/ 2147483646 h 103"/>
                <a:gd name="T18" fmla="*/ 2147483646 w 174"/>
                <a:gd name="T19" fmla="*/ 2147483646 h 103"/>
                <a:gd name="T20" fmla="*/ 2147483646 w 174"/>
                <a:gd name="T21" fmla="*/ 2147483646 h 103"/>
                <a:gd name="T22" fmla="*/ 2147483646 w 174"/>
                <a:gd name="T23" fmla="*/ 0 h 103"/>
                <a:gd name="T24" fmla="*/ 2147483646 w 174"/>
                <a:gd name="T25" fmla="*/ 0 h 103"/>
                <a:gd name="T26" fmla="*/ 0 w 174"/>
                <a:gd name="T27" fmla="*/ 2147483646 h 103"/>
                <a:gd name="T28" fmla="*/ 2147483646 w 174"/>
                <a:gd name="T29" fmla="*/ 2147483646 h 103"/>
                <a:gd name="T30" fmla="*/ 2147483646 w 174"/>
                <a:gd name="T31" fmla="*/ 2147483646 h 103"/>
                <a:gd name="T32" fmla="*/ 0 w 174"/>
                <a:gd name="T33" fmla="*/ 2147483646 h 103"/>
                <a:gd name="T34" fmla="*/ 2147483646 w 174"/>
                <a:gd name="T35" fmla="*/ 2147483646 h 103"/>
                <a:gd name="T36" fmla="*/ 2147483646 w 174"/>
                <a:gd name="T37" fmla="*/ 2147483646 h 103"/>
                <a:gd name="T38" fmla="*/ 2147483646 w 174"/>
                <a:gd name="T39" fmla="*/ 2147483646 h 103"/>
                <a:gd name="T40" fmla="*/ 2147483646 w 174"/>
                <a:gd name="T41" fmla="*/ 2147483646 h 103"/>
                <a:gd name="T42" fmla="*/ 2147483646 w 174"/>
                <a:gd name="T43" fmla="*/ 2147483646 h 103"/>
                <a:gd name="T44" fmla="*/ 2147483646 w 174"/>
                <a:gd name="T45" fmla="*/ 2147483646 h 103"/>
                <a:gd name="T46" fmla="*/ 2147483646 w 174"/>
                <a:gd name="T47" fmla="*/ 2147483646 h 103"/>
                <a:gd name="T48" fmla="*/ 2147483646 w 174"/>
                <a:gd name="T49" fmla="*/ 2147483646 h 103"/>
                <a:gd name="T50" fmla="*/ 2147483646 w 174"/>
                <a:gd name="T51" fmla="*/ 2147483646 h 103"/>
                <a:gd name="T52" fmla="*/ 2147483646 w 174"/>
                <a:gd name="T53" fmla="*/ 2147483646 h 103"/>
                <a:gd name="T54" fmla="*/ 2147483646 w 174"/>
                <a:gd name="T55" fmla="*/ 2147483646 h 1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4" h="103">
                  <a:moveTo>
                    <a:pt x="155" y="58"/>
                  </a:moveTo>
                  <a:cubicBezTo>
                    <a:pt x="167" y="58"/>
                    <a:pt x="174" y="50"/>
                    <a:pt x="170" y="40"/>
                  </a:cubicBezTo>
                  <a:cubicBezTo>
                    <a:pt x="170" y="40"/>
                    <a:pt x="160" y="19"/>
                    <a:pt x="160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3" y="42"/>
                    <a:pt x="141" y="43"/>
                    <a:pt x="139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108" y="34"/>
                    <a:pt x="132" y="20"/>
                    <a:pt x="146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99" y="8"/>
                    <a:pt x="91" y="14"/>
                    <a:pt x="8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75" y="11"/>
                    <a:pt x="84" y="0"/>
                    <a:pt x="8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7"/>
                    <a:pt x="0" y="21"/>
                    <a:pt x="0" y="21"/>
                  </a:cubicBezTo>
                  <a:cubicBezTo>
                    <a:pt x="0" y="21"/>
                    <a:pt x="6" y="33"/>
                    <a:pt x="7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24" y="44"/>
                    <a:pt x="0" y="43"/>
                    <a:pt x="0" y="43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2" y="94"/>
                    <a:pt x="63" y="94"/>
                  </a:cubicBezTo>
                  <a:cubicBezTo>
                    <a:pt x="56" y="93"/>
                    <a:pt x="52" y="94"/>
                    <a:pt x="52" y="94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102" y="102"/>
                    <a:pt x="102" y="85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48" y="58"/>
                    <a:pt x="148" y="58"/>
                    <a:pt x="148" y="58"/>
                  </a:cubicBezTo>
                  <a:lnTo>
                    <a:pt x="155" y="5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6" name="Freeform 64"/>
            <p:cNvSpPr>
              <a:spLocks/>
            </p:cNvSpPr>
            <p:nvPr userDrawn="1"/>
          </p:nvSpPr>
          <p:spPr bwMode="auto">
            <a:xfrm>
              <a:off x="2990657" y="3955145"/>
              <a:ext cx="174419" cy="119743"/>
            </a:xfrm>
            <a:custGeom>
              <a:avLst/>
              <a:gdLst>
                <a:gd name="T0" fmla="*/ 2147483646 w 58"/>
                <a:gd name="T1" fmla="*/ 0 h 40"/>
                <a:gd name="T2" fmla="*/ 2147483646 w 58"/>
                <a:gd name="T3" fmla="*/ 2147483646 h 40"/>
                <a:gd name="T4" fmla="*/ 0 w 58"/>
                <a:gd name="T5" fmla="*/ 2147483646 h 40"/>
                <a:gd name="T6" fmla="*/ 2147483646 w 58"/>
                <a:gd name="T7" fmla="*/ 2147483646 h 40"/>
                <a:gd name="T8" fmla="*/ 2147483646 w 58"/>
                <a:gd name="T9" fmla="*/ 2147483646 h 40"/>
                <a:gd name="T10" fmla="*/ 2147483646 w 58"/>
                <a:gd name="T11" fmla="*/ 0 h 40"/>
                <a:gd name="T12" fmla="*/ 2147483646 w 58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0">
                  <a:moveTo>
                    <a:pt x="27" y="0"/>
                  </a:moveTo>
                  <a:cubicBezTo>
                    <a:pt x="27" y="0"/>
                    <a:pt x="22" y="25"/>
                    <a:pt x="7" y="31"/>
                  </a:cubicBezTo>
                  <a:cubicBezTo>
                    <a:pt x="5" y="31"/>
                    <a:pt x="0" y="31"/>
                    <a:pt x="0" y="3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9" y="40"/>
                    <a:pt x="58" y="0"/>
                    <a:pt x="58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7" name="Freeform 65"/>
            <p:cNvSpPr>
              <a:spLocks/>
            </p:cNvSpPr>
            <p:nvPr userDrawn="1"/>
          </p:nvSpPr>
          <p:spPr bwMode="auto">
            <a:xfrm>
              <a:off x="3344481" y="3955145"/>
              <a:ext cx="174423" cy="119743"/>
            </a:xfrm>
            <a:custGeom>
              <a:avLst/>
              <a:gdLst>
                <a:gd name="T0" fmla="*/ 2147483646 w 58"/>
                <a:gd name="T1" fmla="*/ 0 h 41"/>
                <a:gd name="T2" fmla="*/ 0 w 58"/>
                <a:gd name="T3" fmla="*/ 0 h 41"/>
                <a:gd name="T4" fmla="*/ 2147483646 w 58"/>
                <a:gd name="T5" fmla="*/ 2147483646 h 41"/>
                <a:gd name="T6" fmla="*/ 2147483646 w 58"/>
                <a:gd name="T7" fmla="*/ 2147483646 h 41"/>
                <a:gd name="T8" fmla="*/ 2147483646 w 58"/>
                <a:gd name="T9" fmla="*/ 2147483646 h 41"/>
                <a:gd name="T10" fmla="*/ 2147483646 w 58"/>
                <a:gd name="T11" fmla="*/ 2147483646 h 41"/>
                <a:gd name="T12" fmla="*/ 2147483646 w 58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41"/>
                    <a:pt x="36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2" y="32"/>
                    <a:pt x="50" y="31"/>
                  </a:cubicBezTo>
                  <a:cubicBezTo>
                    <a:pt x="36" y="25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8" name="Freeform 66"/>
            <p:cNvSpPr>
              <a:spLocks/>
            </p:cNvSpPr>
            <p:nvPr userDrawn="1"/>
          </p:nvSpPr>
          <p:spPr bwMode="auto">
            <a:xfrm>
              <a:off x="3588672" y="3546022"/>
              <a:ext cx="528247" cy="533854"/>
            </a:xfrm>
            <a:custGeom>
              <a:avLst/>
              <a:gdLst>
                <a:gd name="T0" fmla="*/ 2147483646 w 177"/>
                <a:gd name="T1" fmla="*/ 2147483646 h 178"/>
                <a:gd name="T2" fmla="*/ 2147483646 w 177"/>
                <a:gd name="T3" fmla="*/ 2147483646 h 178"/>
                <a:gd name="T4" fmla="*/ 2147483646 w 177"/>
                <a:gd name="T5" fmla="*/ 2147483646 h 178"/>
                <a:gd name="T6" fmla="*/ 2147483646 w 177"/>
                <a:gd name="T7" fmla="*/ 2147483646 h 178"/>
                <a:gd name="T8" fmla="*/ 2147483646 w 177"/>
                <a:gd name="T9" fmla="*/ 2147483646 h 178"/>
                <a:gd name="T10" fmla="*/ 2147483646 w 177"/>
                <a:gd name="T11" fmla="*/ 0 h 178"/>
                <a:gd name="T12" fmla="*/ 2147483646 w 177"/>
                <a:gd name="T13" fmla="*/ 0 h 178"/>
                <a:gd name="T14" fmla="*/ 2147483646 w 177"/>
                <a:gd name="T15" fmla="*/ 2147483646 h 178"/>
                <a:gd name="T16" fmla="*/ 0 w 177"/>
                <a:gd name="T17" fmla="*/ 2147483646 h 178"/>
                <a:gd name="T18" fmla="*/ 2147483646 w 177"/>
                <a:gd name="T19" fmla="*/ 2147483646 h 178"/>
                <a:gd name="T20" fmla="*/ 2147483646 w 177"/>
                <a:gd name="T21" fmla="*/ 2147483646 h 178"/>
                <a:gd name="T22" fmla="*/ 2147483646 w 177"/>
                <a:gd name="T23" fmla="*/ 2147483646 h 178"/>
                <a:gd name="T24" fmla="*/ 2147483646 w 177"/>
                <a:gd name="T25" fmla="*/ 2147483646 h 178"/>
                <a:gd name="T26" fmla="*/ 2147483646 w 177"/>
                <a:gd name="T27" fmla="*/ 2147483646 h 178"/>
                <a:gd name="T28" fmla="*/ 2147483646 w 177"/>
                <a:gd name="T29" fmla="*/ 2147483646 h 178"/>
                <a:gd name="T30" fmla="*/ 2147483646 w 177"/>
                <a:gd name="T31" fmla="*/ 2147483646 h 178"/>
                <a:gd name="T32" fmla="*/ 2147483646 w 177"/>
                <a:gd name="T33" fmla="*/ 2147483646 h 178"/>
                <a:gd name="T34" fmla="*/ 2147483646 w 177"/>
                <a:gd name="T35" fmla="*/ 2147483646 h 178"/>
                <a:gd name="T36" fmla="*/ 2147483646 w 177"/>
                <a:gd name="T37" fmla="*/ 2147483646 h 178"/>
                <a:gd name="T38" fmla="*/ 2147483646 w 177"/>
                <a:gd name="T39" fmla="*/ 2147483646 h 178"/>
                <a:gd name="T40" fmla="*/ 2147483646 w 177"/>
                <a:gd name="T41" fmla="*/ 2147483646 h 178"/>
                <a:gd name="T42" fmla="*/ 2147483646 w 177"/>
                <a:gd name="T43" fmla="*/ 2147483646 h 178"/>
                <a:gd name="T44" fmla="*/ 2147483646 w 177"/>
                <a:gd name="T45" fmla="*/ 2147483646 h 178"/>
                <a:gd name="T46" fmla="*/ 2147483646 w 177"/>
                <a:gd name="T47" fmla="*/ 2147483646 h 178"/>
                <a:gd name="T48" fmla="*/ 2147483646 w 177"/>
                <a:gd name="T49" fmla="*/ 2147483646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7" h="178">
                  <a:moveTo>
                    <a:pt x="133" y="148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26" y="168"/>
                    <a:pt x="14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52" y="178"/>
                    <a:pt x="59" y="163"/>
                  </a:cubicBezTo>
                  <a:cubicBezTo>
                    <a:pt x="65" y="148"/>
                    <a:pt x="75" y="92"/>
                    <a:pt x="76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1" y="177"/>
                    <a:pt x="131" y="176"/>
                    <a:pt x="131" y="176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32" y="161"/>
                    <a:pt x="133" y="148"/>
                    <a:pt x="133" y="14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auto">
            <a:xfrm>
              <a:off x="3598639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2147483646 w 64"/>
                <a:gd name="T9" fmla="*/ 0 h 64"/>
                <a:gd name="T10" fmla="*/ 0 w 64"/>
                <a:gd name="T11" fmla="*/ 0 h 64"/>
                <a:gd name="T12" fmla="*/ 2147483646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43" y="64"/>
                  </a:moveTo>
                  <a:cubicBezTo>
                    <a:pt x="44" y="64"/>
                    <a:pt x="64" y="64"/>
                    <a:pt x="64" y="64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9" y="55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40"/>
                    <a:pt x="22" y="53"/>
                  </a:cubicBezTo>
                  <a:cubicBezTo>
                    <a:pt x="29" y="62"/>
                    <a:pt x="37" y="64"/>
                    <a:pt x="43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0" name="Freeform 68"/>
            <p:cNvSpPr>
              <a:spLocks/>
            </p:cNvSpPr>
            <p:nvPr userDrawn="1"/>
          </p:nvSpPr>
          <p:spPr bwMode="auto">
            <a:xfrm>
              <a:off x="3907613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0 h 64"/>
                <a:gd name="T6" fmla="*/ 2147483646 w 64"/>
                <a:gd name="T7" fmla="*/ 0 h 64"/>
                <a:gd name="T8" fmla="*/ 2147483646 w 64"/>
                <a:gd name="T9" fmla="*/ 2147483646 h 64"/>
                <a:gd name="T10" fmla="*/ 0 w 64"/>
                <a:gd name="T11" fmla="*/ 2147483646 h 64"/>
                <a:gd name="T12" fmla="*/ 0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20" y="64"/>
                  </a:moveTo>
                  <a:cubicBezTo>
                    <a:pt x="27" y="64"/>
                    <a:pt x="34" y="62"/>
                    <a:pt x="42" y="53"/>
                  </a:cubicBezTo>
                  <a:cubicBezTo>
                    <a:pt x="49" y="40"/>
                    <a:pt x="64" y="0"/>
                    <a:pt x="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55"/>
                    <a:pt x="6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0" y="64"/>
                    <a:pt x="20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1" name="Freeform 69"/>
            <p:cNvSpPr>
              <a:spLocks/>
            </p:cNvSpPr>
            <p:nvPr userDrawn="1"/>
          </p:nvSpPr>
          <p:spPr bwMode="auto">
            <a:xfrm>
              <a:off x="5412617" y="3820432"/>
              <a:ext cx="84717" cy="99786"/>
            </a:xfrm>
            <a:custGeom>
              <a:avLst/>
              <a:gdLst>
                <a:gd name="T0" fmla="*/ 2147483646 w 29"/>
                <a:gd name="T1" fmla="*/ 2147483646 h 33"/>
                <a:gd name="T2" fmla="*/ 2147483646 w 29"/>
                <a:gd name="T3" fmla="*/ 2147483646 h 33"/>
                <a:gd name="T4" fmla="*/ 2147483646 w 29"/>
                <a:gd name="T5" fmla="*/ 2147483646 h 33"/>
                <a:gd name="T6" fmla="*/ 2147483646 w 29"/>
                <a:gd name="T7" fmla="*/ 2147483646 h 33"/>
                <a:gd name="T8" fmla="*/ 0 w 29"/>
                <a:gd name="T9" fmla="*/ 2147483646 h 33"/>
                <a:gd name="T10" fmla="*/ 0 w 29"/>
                <a:gd name="T11" fmla="*/ 0 h 33"/>
                <a:gd name="T12" fmla="*/ 2147483646 w 29"/>
                <a:gd name="T13" fmla="*/ 0 h 33"/>
                <a:gd name="T14" fmla="*/ 2147483646 w 29"/>
                <a:gd name="T15" fmla="*/ 2147483646 h 33"/>
                <a:gd name="T16" fmla="*/ 2147483646 w 29"/>
                <a:gd name="T17" fmla="*/ 2147483646 h 33"/>
                <a:gd name="T18" fmla="*/ 2147483646 w 29"/>
                <a:gd name="T19" fmla="*/ 2147483646 h 33"/>
                <a:gd name="T20" fmla="*/ 2147483646 w 29"/>
                <a:gd name="T21" fmla="*/ 2147483646 h 33"/>
                <a:gd name="T22" fmla="*/ 2147483646 w 29"/>
                <a:gd name="T23" fmla="*/ 2147483646 h 33"/>
                <a:gd name="T24" fmla="*/ 2147483646 w 29"/>
                <a:gd name="T25" fmla="*/ 0 h 33"/>
                <a:gd name="T26" fmla="*/ 2147483646 w 29"/>
                <a:gd name="T27" fmla="*/ 0 h 33"/>
                <a:gd name="T28" fmla="*/ 2147483646 w 29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" h="33">
                  <a:moveTo>
                    <a:pt x="29" y="23"/>
                  </a:moveTo>
                  <a:cubicBezTo>
                    <a:pt x="29" y="26"/>
                    <a:pt x="27" y="28"/>
                    <a:pt x="25" y="30"/>
                  </a:cubicBezTo>
                  <a:cubicBezTo>
                    <a:pt x="23" y="32"/>
                    <a:pt x="19" y="33"/>
                    <a:pt x="15" y="33"/>
                  </a:cubicBezTo>
                  <a:cubicBezTo>
                    <a:pt x="9" y="33"/>
                    <a:pt x="6" y="32"/>
                    <a:pt x="4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10" y="26"/>
                    <a:pt x="10" y="27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2" name="Rectangle 70"/>
            <p:cNvSpPr>
              <a:spLocks noChangeArrowheads="1"/>
            </p:cNvSpPr>
            <p:nvPr userDrawn="1"/>
          </p:nvSpPr>
          <p:spPr bwMode="auto">
            <a:xfrm>
              <a:off x="5641857" y="3820432"/>
              <a:ext cx="24916" cy="99786"/>
            </a:xfrm>
            <a:prstGeom prst="rect">
              <a:avLst/>
            </a:prstGeom>
            <a:solidFill>
              <a:srgbClr val="920783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9pPr>
            </a:lstStyle>
            <a:p>
              <a:pPr>
                <a:defRPr/>
              </a:pPr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3" name="Freeform 71"/>
            <p:cNvSpPr>
              <a:spLocks noEditPoints="1"/>
            </p:cNvSpPr>
            <p:nvPr userDrawn="1"/>
          </p:nvSpPr>
          <p:spPr bwMode="auto">
            <a:xfrm>
              <a:off x="5806309" y="3820432"/>
              <a:ext cx="79735" cy="99786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4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8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1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1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4" name="Freeform 72"/>
            <p:cNvSpPr>
              <a:spLocks noEditPoints="1"/>
            </p:cNvSpPr>
            <p:nvPr userDrawn="1"/>
          </p:nvSpPr>
          <p:spPr bwMode="auto">
            <a:xfrm>
              <a:off x="5900996" y="3820432"/>
              <a:ext cx="94684" cy="99786"/>
            </a:xfrm>
            <a:custGeom>
              <a:avLst/>
              <a:gdLst>
                <a:gd name="T0" fmla="*/ 2147483646 w 32"/>
                <a:gd name="T1" fmla="*/ 2147483646 h 33"/>
                <a:gd name="T2" fmla="*/ 2147483646 w 32"/>
                <a:gd name="T3" fmla="*/ 2147483646 h 33"/>
                <a:gd name="T4" fmla="*/ 2147483646 w 32"/>
                <a:gd name="T5" fmla="*/ 2147483646 h 33"/>
                <a:gd name="T6" fmla="*/ 2147483646 w 32"/>
                <a:gd name="T7" fmla="*/ 2147483646 h 33"/>
                <a:gd name="T8" fmla="*/ 0 w 32"/>
                <a:gd name="T9" fmla="*/ 2147483646 h 33"/>
                <a:gd name="T10" fmla="*/ 0 w 32"/>
                <a:gd name="T11" fmla="*/ 2147483646 h 33"/>
                <a:gd name="T12" fmla="*/ 2147483646 w 32"/>
                <a:gd name="T13" fmla="*/ 2147483646 h 33"/>
                <a:gd name="T14" fmla="*/ 2147483646 w 32"/>
                <a:gd name="T15" fmla="*/ 0 h 33"/>
                <a:gd name="T16" fmla="*/ 2147483646 w 32"/>
                <a:gd name="T17" fmla="*/ 2147483646 h 33"/>
                <a:gd name="T18" fmla="*/ 2147483646 w 32"/>
                <a:gd name="T19" fmla="*/ 2147483646 h 33"/>
                <a:gd name="T20" fmla="*/ 2147483646 w 32"/>
                <a:gd name="T21" fmla="*/ 2147483646 h 33"/>
                <a:gd name="T22" fmla="*/ 2147483646 w 32"/>
                <a:gd name="T23" fmla="*/ 2147483646 h 33"/>
                <a:gd name="T24" fmla="*/ 2147483646 w 32"/>
                <a:gd name="T25" fmla="*/ 2147483646 h 33"/>
                <a:gd name="T26" fmla="*/ 2147483646 w 32"/>
                <a:gd name="T27" fmla="*/ 2147483646 h 33"/>
                <a:gd name="T28" fmla="*/ 2147483646 w 32"/>
                <a:gd name="T29" fmla="*/ 2147483646 h 33"/>
                <a:gd name="T30" fmla="*/ 2147483646 w 32"/>
                <a:gd name="T31" fmla="*/ 2147483646 h 33"/>
                <a:gd name="T32" fmla="*/ 2147483646 w 32"/>
                <a:gd name="T33" fmla="*/ 2147483646 h 33"/>
                <a:gd name="T34" fmla="*/ 2147483646 w 32"/>
                <a:gd name="T35" fmla="*/ 2147483646 h 33"/>
                <a:gd name="T36" fmla="*/ 2147483646 w 32"/>
                <a:gd name="T37" fmla="*/ 2147483646 h 33"/>
                <a:gd name="T38" fmla="*/ 2147483646 w 32"/>
                <a:gd name="T39" fmla="*/ 2147483646 h 33"/>
                <a:gd name="T40" fmla="*/ 2147483646 w 32"/>
                <a:gd name="T41" fmla="*/ 2147483646 h 33"/>
                <a:gd name="T42" fmla="*/ 2147483646 w 32"/>
                <a:gd name="T43" fmla="*/ 2147483646 h 3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" h="33">
                  <a:moveTo>
                    <a:pt x="32" y="17"/>
                  </a:moveTo>
                  <a:cubicBezTo>
                    <a:pt x="32" y="22"/>
                    <a:pt x="31" y="26"/>
                    <a:pt x="28" y="29"/>
                  </a:cubicBezTo>
                  <a:cubicBezTo>
                    <a:pt x="25" y="32"/>
                    <a:pt x="21" y="33"/>
                    <a:pt x="16" y="33"/>
                  </a:cubicBezTo>
                  <a:cubicBezTo>
                    <a:pt x="11" y="33"/>
                    <a:pt x="8" y="32"/>
                    <a:pt x="5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7" y="0"/>
                  </a:cubicBezTo>
                  <a:cubicBezTo>
                    <a:pt x="22" y="0"/>
                    <a:pt x="26" y="1"/>
                    <a:pt x="28" y="4"/>
                  </a:cubicBezTo>
                  <a:cubicBezTo>
                    <a:pt x="31" y="7"/>
                    <a:pt x="32" y="11"/>
                    <a:pt x="32" y="16"/>
                  </a:cubicBezTo>
                  <a:lnTo>
                    <a:pt x="32" y="17"/>
                  </a:ln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2"/>
                    <a:pt x="23" y="9"/>
                    <a:pt x="22" y="7"/>
                  </a:cubicBezTo>
                  <a:cubicBezTo>
                    <a:pt x="21" y="5"/>
                    <a:pt x="19" y="4"/>
                    <a:pt x="16" y="4"/>
                  </a:cubicBezTo>
                  <a:cubicBezTo>
                    <a:pt x="13" y="4"/>
                    <a:pt x="11" y="5"/>
                    <a:pt x="10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0" y="26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9" y="28"/>
                    <a:pt x="21" y="27"/>
                    <a:pt x="22" y="26"/>
                  </a:cubicBezTo>
                  <a:cubicBezTo>
                    <a:pt x="23" y="24"/>
                    <a:pt x="24" y="21"/>
                    <a:pt x="24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5" name="Freeform 73"/>
            <p:cNvSpPr>
              <a:spLocks/>
            </p:cNvSpPr>
            <p:nvPr userDrawn="1"/>
          </p:nvSpPr>
          <p:spPr bwMode="auto">
            <a:xfrm>
              <a:off x="6015614" y="382043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2" y="32"/>
                    <a:pt x="19" y="33"/>
                    <a:pt x="14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9" y="26"/>
                    <a:pt x="10" y="27"/>
                  </a:cubicBezTo>
                  <a:cubicBezTo>
                    <a:pt x="11" y="28"/>
                    <a:pt x="13" y="28"/>
                    <a:pt x="15" y="28"/>
                  </a:cubicBezTo>
                  <a:cubicBezTo>
                    <a:pt x="17" y="28"/>
                    <a:pt x="19" y="28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6" name="Freeform 74"/>
            <p:cNvSpPr>
              <a:spLocks noEditPoints="1"/>
            </p:cNvSpPr>
            <p:nvPr userDrawn="1"/>
          </p:nvSpPr>
          <p:spPr bwMode="auto">
            <a:xfrm>
              <a:off x="6125250" y="3820432"/>
              <a:ext cx="74753" cy="99786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1"/>
                  </a:moveTo>
                  <a:cubicBezTo>
                    <a:pt x="26" y="14"/>
                    <a:pt x="25" y="16"/>
                    <a:pt x="23" y="17"/>
                  </a:cubicBezTo>
                  <a:cubicBezTo>
                    <a:pt x="21" y="19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1"/>
                    <a:pt x="24" y="3"/>
                  </a:cubicBezTo>
                  <a:cubicBezTo>
                    <a:pt x="25" y="4"/>
                    <a:pt x="26" y="6"/>
                    <a:pt x="26" y="9"/>
                  </a:cubicBezTo>
                  <a:lnTo>
                    <a:pt x="26" y="11"/>
                  </a:lnTo>
                  <a:close/>
                  <a:moveTo>
                    <a:pt x="17" y="12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7" y="13"/>
                    <a:pt x="17" y="13"/>
                    <a:pt x="17" y="12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7" name="Freeform 75"/>
            <p:cNvSpPr>
              <a:spLocks/>
            </p:cNvSpPr>
            <p:nvPr userDrawn="1"/>
          </p:nvSpPr>
          <p:spPr bwMode="auto">
            <a:xfrm>
              <a:off x="5517268" y="3820432"/>
              <a:ext cx="94687" cy="99786"/>
            </a:xfrm>
            <a:custGeom>
              <a:avLst/>
              <a:gdLst>
                <a:gd name="T0" fmla="*/ 2147483646 w 57"/>
                <a:gd name="T1" fmla="*/ 2147483646 h 60"/>
                <a:gd name="T2" fmla="*/ 0 w 57"/>
                <a:gd name="T3" fmla="*/ 2147483646 h 60"/>
                <a:gd name="T4" fmla="*/ 0 w 57"/>
                <a:gd name="T5" fmla="*/ 0 h 60"/>
                <a:gd name="T6" fmla="*/ 2147483646 w 57"/>
                <a:gd name="T7" fmla="*/ 0 h 60"/>
                <a:gd name="T8" fmla="*/ 2147483646 w 57"/>
                <a:gd name="T9" fmla="*/ 2147483646 h 60"/>
                <a:gd name="T10" fmla="*/ 2147483646 w 57"/>
                <a:gd name="T11" fmla="*/ 2147483646 h 60"/>
                <a:gd name="T12" fmla="*/ 2147483646 w 57"/>
                <a:gd name="T13" fmla="*/ 0 h 60"/>
                <a:gd name="T14" fmla="*/ 2147483646 w 57"/>
                <a:gd name="T15" fmla="*/ 0 h 60"/>
                <a:gd name="T16" fmla="*/ 2147483646 w 57"/>
                <a:gd name="T17" fmla="*/ 2147483646 h 60"/>
                <a:gd name="T18" fmla="*/ 2147483646 w 57"/>
                <a:gd name="T19" fmla="*/ 2147483646 h 60"/>
                <a:gd name="T20" fmla="*/ 2147483646 w 57"/>
                <a:gd name="T21" fmla="*/ 2147483646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60">
                  <a:moveTo>
                    <a:pt x="14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44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44" y="43"/>
                  </a:lnTo>
                  <a:lnTo>
                    <a:pt x="14" y="21"/>
                  </a:lnTo>
                  <a:lnTo>
                    <a:pt x="14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8" name="Freeform 76"/>
            <p:cNvSpPr>
              <a:spLocks/>
            </p:cNvSpPr>
            <p:nvPr userDrawn="1"/>
          </p:nvSpPr>
          <p:spPr bwMode="auto">
            <a:xfrm>
              <a:off x="5691691" y="3820432"/>
              <a:ext cx="89702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2147483646 w 31"/>
                <a:gd name="T7" fmla="*/ 2147483646 h 33"/>
                <a:gd name="T8" fmla="*/ 0 w 31"/>
                <a:gd name="T9" fmla="*/ 2147483646 h 33"/>
                <a:gd name="T10" fmla="*/ 0 w 31"/>
                <a:gd name="T11" fmla="*/ 2147483646 h 33"/>
                <a:gd name="T12" fmla="*/ 2147483646 w 31"/>
                <a:gd name="T13" fmla="*/ 2147483646 h 33"/>
                <a:gd name="T14" fmla="*/ 2147483646 w 31"/>
                <a:gd name="T15" fmla="*/ 0 h 33"/>
                <a:gd name="T16" fmla="*/ 2147483646 w 31"/>
                <a:gd name="T17" fmla="*/ 0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2147483646 w 31"/>
                <a:gd name="T37" fmla="*/ 2147483646 h 33"/>
                <a:gd name="T38" fmla="*/ 2147483646 w 31"/>
                <a:gd name="T39" fmla="*/ 2147483646 h 33"/>
                <a:gd name="T40" fmla="*/ 2147483646 w 31"/>
                <a:gd name="T41" fmla="*/ 2147483646 h 33"/>
                <a:gd name="T42" fmla="*/ 2147483646 w 31"/>
                <a:gd name="T43" fmla="*/ 2147483646 h 33"/>
                <a:gd name="T44" fmla="*/ 2147483646 w 31"/>
                <a:gd name="T45" fmla="*/ 2147483646 h 33"/>
                <a:gd name="T46" fmla="*/ 2147483646 w 31"/>
                <a:gd name="T47" fmla="*/ 2147483646 h 33"/>
                <a:gd name="T48" fmla="*/ 2147483646 w 31"/>
                <a:gd name="T49" fmla="*/ 2147483646 h 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" h="33">
                  <a:moveTo>
                    <a:pt x="31" y="28"/>
                  </a:moveTo>
                  <a:cubicBezTo>
                    <a:pt x="30" y="29"/>
                    <a:pt x="28" y="30"/>
                    <a:pt x="26" y="31"/>
                  </a:cubicBezTo>
                  <a:cubicBezTo>
                    <a:pt x="23" y="32"/>
                    <a:pt x="20" y="33"/>
                    <a:pt x="17" y="33"/>
                  </a:cubicBezTo>
                  <a:cubicBezTo>
                    <a:pt x="11" y="33"/>
                    <a:pt x="7" y="32"/>
                    <a:pt x="4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3" y="0"/>
                    <a:pt x="19" y="0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4" y="5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1" y="26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7"/>
                    <a:pt x="24" y="2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2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9" name="Freeform 77"/>
            <p:cNvSpPr>
              <a:spLocks noEditPoints="1"/>
            </p:cNvSpPr>
            <p:nvPr userDrawn="1"/>
          </p:nvSpPr>
          <p:spPr bwMode="auto">
            <a:xfrm>
              <a:off x="6793034" y="3980090"/>
              <a:ext cx="104654" cy="94798"/>
            </a:xfrm>
            <a:custGeom>
              <a:avLst/>
              <a:gdLst>
                <a:gd name="T0" fmla="*/ 2147483646 w 66"/>
                <a:gd name="T1" fmla="*/ 2147483646 h 60"/>
                <a:gd name="T2" fmla="*/ 2147483646 w 66"/>
                <a:gd name="T3" fmla="*/ 2147483646 h 60"/>
                <a:gd name="T4" fmla="*/ 2147483646 w 66"/>
                <a:gd name="T5" fmla="*/ 2147483646 h 60"/>
                <a:gd name="T6" fmla="*/ 2147483646 w 66"/>
                <a:gd name="T7" fmla="*/ 2147483646 h 60"/>
                <a:gd name="T8" fmla="*/ 2147483646 w 66"/>
                <a:gd name="T9" fmla="*/ 2147483646 h 60"/>
                <a:gd name="T10" fmla="*/ 0 w 66"/>
                <a:gd name="T11" fmla="*/ 2147483646 h 60"/>
                <a:gd name="T12" fmla="*/ 2147483646 w 66"/>
                <a:gd name="T13" fmla="*/ 0 h 60"/>
                <a:gd name="T14" fmla="*/ 2147483646 w 66"/>
                <a:gd name="T15" fmla="*/ 0 h 60"/>
                <a:gd name="T16" fmla="*/ 2147483646 w 66"/>
                <a:gd name="T17" fmla="*/ 2147483646 h 60"/>
                <a:gd name="T18" fmla="*/ 2147483646 w 66"/>
                <a:gd name="T19" fmla="*/ 2147483646 h 60"/>
                <a:gd name="T20" fmla="*/ 2147483646 w 66"/>
                <a:gd name="T21" fmla="*/ 2147483646 h 60"/>
                <a:gd name="T22" fmla="*/ 2147483646 w 66"/>
                <a:gd name="T23" fmla="*/ 2147483646 h 60"/>
                <a:gd name="T24" fmla="*/ 2147483646 w 66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" h="60">
                  <a:moveTo>
                    <a:pt x="66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9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6" y="60"/>
                  </a:lnTo>
                  <a:close/>
                  <a:moveTo>
                    <a:pt x="40" y="37"/>
                  </a:moveTo>
                  <a:lnTo>
                    <a:pt x="30" y="15"/>
                  </a:lnTo>
                  <a:lnTo>
                    <a:pt x="21" y="37"/>
                  </a:lnTo>
                  <a:lnTo>
                    <a:pt x="40" y="3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0" name="Freeform 78"/>
            <p:cNvSpPr>
              <a:spLocks noEditPoints="1"/>
            </p:cNvSpPr>
            <p:nvPr userDrawn="1"/>
          </p:nvSpPr>
          <p:spPr bwMode="auto">
            <a:xfrm>
              <a:off x="6593695" y="3980090"/>
              <a:ext cx="84720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7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1" name="Freeform 79"/>
            <p:cNvSpPr>
              <a:spLocks noEditPoints="1"/>
            </p:cNvSpPr>
            <p:nvPr userDrawn="1"/>
          </p:nvSpPr>
          <p:spPr bwMode="auto">
            <a:xfrm>
              <a:off x="669336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3"/>
                    <a:pt x="29" y="27"/>
                    <a:pt x="27" y="29"/>
                  </a:cubicBezTo>
                  <a:cubicBezTo>
                    <a:pt x="24" y="32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6"/>
                  </a:cubicBezTo>
                  <a:lnTo>
                    <a:pt x="31" y="17"/>
                  </a:lnTo>
                  <a:close/>
                  <a:moveTo>
                    <a:pt x="22" y="17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3"/>
                    <a:pt x="21" y="10"/>
                    <a:pt x="19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20" y="26"/>
                  </a:cubicBezTo>
                  <a:cubicBezTo>
                    <a:pt x="21" y="24"/>
                    <a:pt x="22" y="21"/>
                    <a:pt x="22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2" name="Freeform 80"/>
            <p:cNvSpPr>
              <a:spLocks/>
            </p:cNvSpPr>
            <p:nvPr userDrawn="1"/>
          </p:nvSpPr>
          <p:spPr bwMode="auto">
            <a:xfrm>
              <a:off x="6015614" y="3980090"/>
              <a:ext cx="79735" cy="94798"/>
            </a:xfrm>
            <a:custGeom>
              <a:avLst/>
              <a:gdLst>
                <a:gd name="T0" fmla="*/ 2147483646 w 49"/>
                <a:gd name="T1" fmla="*/ 2147483646 h 60"/>
                <a:gd name="T2" fmla="*/ 2147483646 w 49"/>
                <a:gd name="T3" fmla="*/ 2147483646 h 60"/>
                <a:gd name="T4" fmla="*/ 2147483646 w 49"/>
                <a:gd name="T5" fmla="*/ 2147483646 h 60"/>
                <a:gd name="T6" fmla="*/ 2147483646 w 49"/>
                <a:gd name="T7" fmla="*/ 2147483646 h 60"/>
                <a:gd name="T8" fmla="*/ 2147483646 w 49"/>
                <a:gd name="T9" fmla="*/ 2147483646 h 60"/>
                <a:gd name="T10" fmla="*/ 2147483646 w 49"/>
                <a:gd name="T11" fmla="*/ 2147483646 h 60"/>
                <a:gd name="T12" fmla="*/ 0 w 49"/>
                <a:gd name="T13" fmla="*/ 0 h 60"/>
                <a:gd name="T14" fmla="*/ 2147483646 w 49"/>
                <a:gd name="T15" fmla="*/ 0 h 60"/>
                <a:gd name="T16" fmla="*/ 2147483646 w 49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60">
                  <a:moveTo>
                    <a:pt x="49" y="7"/>
                  </a:moveTo>
                  <a:lnTo>
                    <a:pt x="32" y="7"/>
                  </a:lnTo>
                  <a:lnTo>
                    <a:pt x="32" y="60"/>
                  </a:lnTo>
                  <a:lnTo>
                    <a:pt x="17" y="60"/>
                  </a:lnTo>
                  <a:lnTo>
                    <a:pt x="17" y="7"/>
                  </a:lnTo>
                  <a:lnTo>
                    <a:pt x="2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3" name="Freeform 81"/>
            <p:cNvSpPr>
              <a:spLocks/>
            </p:cNvSpPr>
            <p:nvPr userDrawn="1"/>
          </p:nvSpPr>
          <p:spPr bwMode="auto">
            <a:xfrm>
              <a:off x="5412617" y="3975102"/>
              <a:ext cx="84717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2147483646 h 33"/>
                <a:gd name="T12" fmla="*/ 2147483646 w 28"/>
                <a:gd name="T13" fmla="*/ 2147483646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2147483646 h 33"/>
                <a:gd name="T26" fmla="*/ 2147483646 w 28"/>
                <a:gd name="T27" fmla="*/ 2147483646 h 33"/>
                <a:gd name="T28" fmla="*/ 2147483646 w 28"/>
                <a:gd name="T29" fmla="*/ 2147483646 h 33"/>
                <a:gd name="T30" fmla="*/ 2147483646 w 28"/>
                <a:gd name="T31" fmla="*/ 0 h 33"/>
                <a:gd name="T32" fmla="*/ 2147483646 w 28"/>
                <a:gd name="T33" fmla="*/ 0 h 33"/>
                <a:gd name="T34" fmla="*/ 2147483646 w 28"/>
                <a:gd name="T35" fmla="*/ 2147483646 h 33"/>
                <a:gd name="T36" fmla="*/ 2147483646 w 28"/>
                <a:gd name="T37" fmla="*/ 2147483646 h 33"/>
                <a:gd name="T38" fmla="*/ 2147483646 w 28"/>
                <a:gd name="T39" fmla="*/ 2147483646 h 33"/>
                <a:gd name="T40" fmla="*/ 2147483646 w 28"/>
                <a:gd name="T41" fmla="*/ 2147483646 h 33"/>
                <a:gd name="T42" fmla="*/ 2147483646 w 28"/>
                <a:gd name="T43" fmla="*/ 2147483646 h 33"/>
                <a:gd name="T44" fmla="*/ 2147483646 w 28"/>
                <a:gd name="T45" fmla="*/ 2147483646 h 33"/>
                <a:gd name="T46" fmla="*/ 2147483646 w 28"/>
                <a:gd name="T47" fmla="*/ 2147483646 h 33"/>
                <a:gd name="T48" fmla="*/ 2147483646 w 28"/>
                <a:gd name="T49" fmla="*/ 2147483646 h 33"/>
                <a:gd name="T50" fmla="*/ 2147483646 w 28"/>
                <a:gd name="T51" fmla="*/ 2147483646 h 33"/>
                <a:gd name="T52" fmla="*/ 2147483646 w 28"/>
                <a:gd name="T53" fmla="*/ 2147483646 h 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9"/>
                    <a:pt x="24" y="30"/>
                  </a:cubicBezTo>
                  <a:cubicBezTo>
                    <a:pt x="21" y="32"/>
                    <a:pt x="17" y="33"/>
                    <a:pt x="12" y="33"/>
                  </a:cubicBezTo>
                  <a:cubicBezTo>
                    <a:pt x="9" y="33"/>
                    <a:pt x="7" y="33"/>
                    <a:pt x="5" y="32"/>
                  </a:cubicBezTo>
                  <a:cubicBezTo>
                    <a:pt x="3" y="32"/>
                    <a:pt x="1" y="32"/>
                    <a:pt x="0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7" y="27"/>
                    <a:pt x="9" y="28"/>
                    <a:pt x="11" y="28"/>
                  </a:cubicBezTo>
                  <a:cubicBezTo>
                    <a:pt x="14" y="28"/>
                    <a:pt x="16" y="27"/>
                    <a:pt x="17" y="27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8" y="22"/>
                    <a:pt x="18" y="21"/>
                  </a:cubicBezTo>
                  <a:cubicBezTo>
                    <a:pt x="17" y="20"/>
                    <a:pt x="15" y="19"/>
                    <a:pt x="11" y="18"/>
                  </a:cubicBezTo>
                  <a:cubicBezTo>
                    <a:pt x="8" y="17"/>
                    <a:pt x="6" y="16"/>
                    <a:pt x="4" y="15"/>
                  </a:cubicBezTo>
                  <a:cubicBezTo>
                    <a:pt x="2" y="13"/>
                    <a:pt x="2" y="11"/>
                    <a:pt x="2" y="8"/>
                  </a:cubicBezTo>
                  <a:cubicBezTo>
                    <a:pt x="2" y="6"/>
                    <a:pt x="3" y="4"/>
                    <a:pt x="6" y="2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4" y="0"/>
                    <a:pt x="25" y="1"/>
                    <a:pt x="26" y="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2" y="11"/>
                    <a:pt x="14" y="12"/>
                    <a:pt x="18" y="13"/>
                  </a:cubicBezTo>
                  <a:cubicBezTo>
                    <a:pt x="22" y="14"/>
                    <a:pt x="24" y="15"/>
                    <a:pt x="26" y="17"/>
                  </a:cubicBezTo>
                  <a:cubicBezTo>
                    <a:pt x="27" y="19"/>
                    <a:pt x="28" y="20"/>
                    <a:pt x="28" y="23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4" name="Freeform 82"/>
            <p:cNvSpPr>
              <a:spLocks noEditPoints="1"/>
            </p:cNvSpPr>
            <p:nvPr userDrawn="1"/>
          </p:nvSpPr>
          <p:spPr bwMode="auto">
            <a:xfrm>
              <a:off x="5796342" y="3980090"/>
              <a:ext cx="104654" cy="94798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0 w 65"/>
                <a:gd name="T11" fmla="*/ 2147483646 h 60"/>
                <a:gd name="T12" fmla="*/ 2147483646 w 65"/>
                <a:gd name="T13" fmla="*/ 0 h 60"/>
                <a:gd name="T14" fmla="*/ 2147483646 w 65"/>
                <a:gd name="T15" fmla="*/ 0 h 60"/>
                <a:gd name="T16" fmla="*/ 2147483646 w 65"/>
                <a:gd name="T17" fmla="*/ 2147483646 h 60"/>
                <a:gd name="T18" fmla="*/ 2147483646 w 65"/>
                <a:gd name="T19" fmla="*/ 2147483646 h 60"/>
                <a:gd name="T20" fmla="*/ 2147483646 w 65"/>
                <a:gd name="T21" fmla="*/ 2147483646 h 60"/>
                <a:gd name="T22" fmla="*/ 2147483646 w 65"/>
                <a:gd name="T23" fmla="*/ 2147483646 h 60"/>
                <a:gd name="T24" fmla="*/ 2147483646 w 65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60">
                  <a:moveTo>
                    <a:pt x="65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8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4" y="0"/>
                  </a:lnTo>
                  <a:lnTo>
                    <a:pt x="41" y="0"/>
                  </a:lnTo>
                  <a:lnTo>
                    <a:pt x="65" y="60"/>
                  </a:lnTo>
                  <a:close/>
                  <a:moveTo>
                    <a:pt x="39" y="36"/>
                  </a:moveTo>
                  <a:lnTo>
                    <a:pt x="30" y="13"/>
                  </a:lnTo>
                  <a:lnTo>
                    <a:pt x="22" y="36"/>
                  </a:lnTo>
                  <a:lnTo>
                    <a:pt x="39" y="36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5" name="Freeform 83"/>
            <p:cNvSpPr>
              <a:spLocks/>
            </p:cNvSpPr>
            <p:nvPr userDrawn="1"/>
          </p:nvSpPr>
          <p:spPr bwMode="auto">
            <a:xfrm>
              <a:off x="6204986" y="397510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3" y="32"/>
                    <a:pt x="19" y="33"/>
                    <a:pt x="14" y="33"/>
                  </a:cubicBezTo>
                  <a:cubicBezTo>
                    <a:pt x="9" y="33"/>
                    <a:pt x="6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6"/>
                    <a:pt x="10" y="27"/>
                  </a:cubicBezTo>
                  <a:cubicBezTo>
                    <a:pt x="11" y="27"/>
                    <a:pt x="13" y="28"/>
                    <a:pt x="15" y="28"/>
                  </a:cubicBezTo>
                  <a:cubicBezTo>
                    <a:pt x="18" y="28"/>
                    <a:pt x="19" y="27"/>
                    <a:pt x="20" y="27"/>
                  </a:cubicBezTo>
                  <a:cubicBezTo>
                    <a:pt x="21" y="26"/>
                    <a:pt x="22" y="25"/>
                    <a:pt x="22" y="2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6" name="Freeform 84"/>
            <p:cNvSpPr>
              <a:spLocks noEditPoints="1"/>
            </p:cNvSpPr>
            <p:nvPr userDrawn="1"/>
          </p:nvSpPr>
          <p:spPr bwMode="auto">
            <a:xfrm>
              <a:off x="5616938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6" y="21"/>
                  </a:cubicBezTo>
                  <a:cubicBezTo>
                    <a:pt x="15" y="18"/>
                    <a:pt x="13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7" name="Freeform 85"/>
            <p:cNvSpPr>
              <a:spLocks noEditPoints="1"/>
            </p:cNvSpPr>
            <p:nvPr userDrawn="1"/>
          </p:nvSpPr>
          <p:spPr bwMode="auto">
            <a:xfrm>
              <a:off x="6105317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7" y="21"/>
                  </a:cubicBezTo>
                  <a:cubicBezTo>
                    <a:pt x="16" y="18"/>
                    <a:pt x="14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3" y="14"/>
                    <a:pt x="21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8" name="Freeform 86"/>
            <p:cNvSpPr>
              <a:spLocks noEditPoints="1"/>
            </p:cNvSpPr>
            <p:nvPr userDrawn="1"/>
          </p:nvSpPr>
          <p:spPr bwMode="auto">
            <a:xfrm>
              <a:off x="5517268" y="3980090"/>
              <a:ext cx="79735" cy="94798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0"/>
                  </a:moveTo>
                  <a:cubicBezTo>
                    <a:pt x="26" y="13"/>
                    <a:pt x="25" y="15"/>
                    <a:pt x="23" y="17"/>
                  </a:cubicBezTo>
                  <a:cubicBezTo>
                    <a:pt x="21" y="18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4"/>
                    <a:pt x="26" y="6"/>
                    <a:pt x="26" y="8"/>
                  </a:cubicBezTo>
                  <a:lnTo>
                    <a:pt x="26" y="10"/>
                  </a:lnTo>
                  <a:close/>
                  <a:moveTo>
                    <a:pt x="17" y="11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5" y="14"/>
                    <a:pt x="16" y="13"/>
                  </a:cubicBezTo>
                  <a:cubicBezTo>
                    <a:pt x="17" y="13"/>
                    <a:pt x="17" y="12"/>
                    <a:pt x="17" y="11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9" name="Freeform 87"/>
            <p:cNvSpPr>
              <a:spLocks noEditPoints="1"/>
            </p:cNvSpPr>
            <p:nvPr userDrawn="1"/>
          </p:nvSpPr>
          <p:spPr bwMode="auto">
            <a:xfrm>
              <a:off x="591594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2"/>
                    <a:pt x="29" y="26"/>
                    <a:pt x="27" y="29"/>
                  </a:cubicBezTo>
                  <a:cubicBezTo>
                    <a:pt x="24" y="31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5"/>
                  </a:cubicBezTo>
                  <a:lnTo>
                    <a:pt x="31" y="17"/>
                  </a:lnTo>
                  <a:close/>
                  <a:moveTo>
                    <a:pt x="21" y="17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1" y="12"/>
                    <a:pt x="21" y="9"/>
                    <a:pt x="19" y="7"/>
                  </a:cubicBezTo>
                  <a:cubicBezTo>
                    <a:pt x="18" y="5"/>
                    <a:pt x="15" y="4"/>
                    <a:pt x="13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19" y="25"/>
                  </a:cubicBezTo>
                  <a:cubicBezTo>
                    <a:pt x="21" y="24"/>
                    <a:pt x="21" y="21"/>
                    <a:pt x="21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0" name="Freeform 88"/>
            <p:cNvSpPr>
              <a:spLocks/>
            </p:cNvSpPr>
            <p:nvPr userDrawn="1"/>
          </p:nvSpPr>
          <p:spPr bwMode="auto">
            <a:xfrm>
              <a:off x="5716607" y="3975102"/>
              <a:ext cx="59801" cy="99786"/>
            </a:xfrm>
            <a:custGeom>
              <a:avLst/>
              <a:gdLst>
                <a:gd name="T0" fmla="*/ 2147483646 w 39"/>
                <a:gd name="T1" fmla="*/ 2147483646 h 62"/>
                <a:gd name="T2" fmla="*/ 0 w 39"/>
                <a:gd name="T3" fmla="*/ 2147483646 h 62"/>
                <a:gd name="T4" fmla="*/ 0 w 39"/>
                <a:gd name="T5" fmla="*/ 0 h 62"/>
                <a:gd name="T6" fmla="*/ 2147483646 w 39"/>
                <a:gd name="T7" fmla="*/ 0 h 62"/>
                <a:gd name="T8" fmla="*/ 2147483646 w 39"/>
                <a:gd name="T9" fmla="*/ 2147483646 h 62"/>
                <a:gd name="T10" fmla="*/ 2147483646 w 39"/>
                <a:gd name="T11" fmla="*/ 2147483646 h 62"/>
                <a:gd name="T12" fmla="*/ 2147483646 w 39"/>
                <a:gd name="T13" fmla="*/ 2147483646 h 62"/>
                <a:gd name="T14" fmla="*/ 2147483646 w 39"/>
                <a:gd name="T15" fmla="*/ 2147483646 h 62"/>
                <a:gd name="T16" fmla="*/ 2147483646 w 39"/>
                <a:gd name="T17" fmla="*/ 2147483646 h 62"/>
                <a:gd name="T18" fmla="*/ 2147483646 w 39"/>
                <a:gd name="T19" fmla="*/ 2147483646 h 62"/>
                <a:gd name="T20" fmla="*/ 2147483646 w 39"/>
                <a:gd name="T21" fmla="*/ 2147483646 h 62"/>
                <a:gd name="T22" fmla="*/ 2147483646 w 39"/>
                <a:gd name="T23" fmla="*/ 2147483646 h 62"/>
                <a:gd name="T24" fmla="*/ 2147483646 w 39"/>
                <a:gd name="T25" fmla="*/ 2147483646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" h="62">
                  <a:moveTo>
                    <a:pt x="39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9"/>
                  </a:lnTo>
                  <a:lnTo>
                    <a:pt x="13" y="9"/>
                  </a:lnTo>
                  <a:lnTo>
                    <a:pt x="13" y="26"/>
                  </a:lnTo>
                  <a:lnTo>
                    <a:pt x="32" y="26"/>
                  </a:lnTo>
                  <a:lnTo>
                    <a:pt x="32" y="36"/>
                  </a:lnTo>
                  <a:lnTo>
                    <a:pt x="13" y="36"/>
                  </a:lnTo>
                  <a:lnTo>
                    <a:pt x="13" y="53"/>
                  </a:lnTo>
                  <a:lnTo>
                    <a:pt x="39" y="53"/>
                  </a:lnTo>
                  <a:lnTo>
                    <a:pt x="39" y="6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1" name="Freeform 89"/>
            <p:cNvSpPr>
              <a:spLocks/>
            </p:cNvSpPr>
            <p:nvPr userDrawn="1"/>
          </p:nvSpPr>
          <p:spPr bwMode="auto">
            <a:xfrm>
              <a:off x="6309640" y="3980090"/>
              <a:ext cx="114618" cy="94798"/>
            </a:xfrm>
            <a:custGeom>
              <a:avLst/>
              <a:gdLst>
                <a:gd name="T0" fmla="*/ 2147483646 w 70"/>
                <a:gd name="T1" fmla="*/ 2147483646 h 60"/>
                <a:gd name="T2" fmla="*/ 2147483646 w 70"/>
                <a:gd name="T3" fmla="*/ 2147483646 h 60"/>
                <a:gd name="T4" fmla="*/ 2147483646 w 70"/>
                <a:gd name="T5" fmla="*/ 2147483646 h 60"/>
                <a:gd name="T6" fmla="*/ 2147483646 w 70"/>
                <a:gd name="T7" fmla="*/ 2147483646 h 60"/>
                <a:gd name="T8" fmla="*/ 2147483646 w 70"/>
                <a:gd name="T9" fmla="*/ 2147483646 h 60"/>
                <a:gd name="T10" fmla="*/ 2147483646 w 70"/>
                <a:gd name="T11" fmla="*/ 2147483646 h 60"/>
                <a:gd name="T12" fmla="*/ 2147483646 w 70"/>
                <a:gd name="T13" fmla="*/ 2147483646 h 60"/>
                <a:gd name="T14" fmla="*/ 0 w 70"/>
                <a:gd name="T15" fmla="*/ 2147483646 h 60"/>
                <a:gd name="T16" fmla="*/ 0 w 70"/>
                <a:gd name="T17" fmla="*/ 0 h 60"/>
                <a:gd name="T18" fmla="*/ 2147483646 w 70"/>
                <a:gd name="T19" fmla="*/ 0 h 60"/>
                <a:gd name="T20" fmla="*/ 2147483646 w 70"/>
                <a:gd name="T21" fmla="*/ 2147483646 h 60"/>
                <a:gd name="T22" fmla="*/ 2147483646 w 70"/>
                <a:gd name="T23" fmla="*/ 0 h 60"/>
                <a:gd name="T24" fmla="*/ 2147483646 w 70"/>
                <a:gd name="T25" fmla="*/ 0 h 60"/>
                <a:gd name="T26" fmla="*/ 2147483646 w 70"/>
                <a:gd name="T27" fmla="*/ 2147483646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60">
                  <a:moveTo>
                    <a:pt x="70" y="60"/>
                  </a:moveTo>
                  <a:lnTo>
                    <a:pt x="57" y="60"/>
                  </a:lnTo>
                  <a:lnTo>
                    <a:pt x="57" y="24"/>
                  </a:lnTo>
                  <a:lnTo>
                    <a:pt x="36" y="60"/>
                  </a:lnTo>
                  <a:lnTo>
                    <a:pt x="28" y="60"/>
                  </a:lnTo>
                  <a:lnTo>
                    <a:pt x="11" y="24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1" y="0"/>
                  </a:lnTo>
                  <a:lnTo>
                    <a:pt x="36" y="4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0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2" name="Freeform 90"/>
            <p:cNvSpPr>
              <a:spLocks noEditPoints="1"/>
            </p:cNvSpPr>
            <p:nvPr userDrawn="1"/>
          </p:nvSpPr>
          <p:spPr bwMode="auto">
            <a:xfrm>
              <a:off x="6469111" y="3975102"/>
              <a:ext cx="89702" cy="99786"/>
            </a:xfrm>
            <a:custGeom>
              <a:avLst/>
              <a:gdLst>
                <a:gd name="T0" fmla="*/ 2147483646 w 31"/>
                <a:gd name="T1" fmla="*/ 2147483646 h 34"/>
                <a:gd name="T2" fmla="*/ 2147483646 w 31"/>
                <a:gd name="T3" fmla="*/ 2147483646 h 34"/>
                <a:gd name="T4" fmla="*/ 2147483646 w 31"/>
                <a:gd name="T5" fmla="*/ 2147483646 h 34"/>
                <a:gd name="T6" fmla="*/ 2147483646 w 31"/>
                <a:gd name="T7" fmla="*/ 2147483646 h 34"/>
                <a:gd name="T8" fmla="*/ 2147483646 w 31"/>
                <a:gd name="T9" fmla="*/ 2147483646 h 34"/>
                <a:gd name="T10" fmla="*/ 0 w 31"/>
                <a:gd name="T11" fmla="*/ 2147483646 h 34"/>
                <a:gd name="T12" fmla="*/ 2147483646 w 31"/>
                <a:gd name="T13" fmla="*/ 2147483646 h 34"/>
                <a:gd name="T14" fmla="*/ 2147483646 w 31"/>
                <a:gd name="T15" fmla="*/ 2147483646 h 34"/>
                <a:gd name="T16" fmla="*/ 2147483646 w 31"/>
                <a:gd name="T17" fmla="*/ 2147483646 h 34"/>
                <a:gd name="T18" fmla="*/ 2147483646 w 31"/>
                <a:gd name="T19" fmla="*/ 2147483646 h 34"/>
                <a:gd name="T20" fmla="*/ 2147483646 w 31"/>
                <a:gd name="T21" fmla="*/ 2147483646 h 34"/>
                <a:gd name="T22" fmla="*/ 2147483646 w 31"/>
                <a:gd name="T23" fmla="*/ 0 h 34"/>
                <a:gd name="T24" fmla="*/ 2147483646 w 31"/>
                <a:gd name="T25" fmla="*/ 2147483646 h 34"/>
                <a:gd name="T26" fmla="*/ 2147483646 w 31"/>
                <a:gd name="T27" fmla="*/ 2147483646 h 34"/>
                <a:gd name="T28" fmla="*/ 2147483646 w 31"/>
                <a:gd name="T29" fmla="*/ 2147483646 h 34"/>
                <a:gd name="T30" fmla="*/ 2147483646 w 31"/>
                <a:gd name="T31" fmla="*/ 2147483646 h 34"/>
                <a:gd name="T32" fmla="*/ 2147483646 w 31"/>
                <a:gd name="T33" fmla="*/ 2147483646 h 34"/>
                <a:gd name="T34" fmla="*/ 2147483646 w 31"/>
                <a:gd name="T35" fmla="*/ 2147483646 h 34"/>
                <a:gd name="T36" fmla="*/ 2147483646 w 31"/>
                <a:gd name="T37" fmla="*/ 2147483646 h 34"/>
                <a:gd name="T38" fmla="*/ 2147483646 w 31"/>
                <a:gd name="T39" fmla="*/ 2147483646 h 34"/>
                <a:gd name="T40" fmla="*/ 2147483646 w 31"/>
                <a:gd name="T41" fmla="*/ 2147483646 h 34"/>
                <a:gd name="T42" fmla="*/ 2147483646 w 31"/>
                <a:gd name="T43" fmla="*/ 2147483646 h 34"/>
                <a:gd name="T44" fmla="*/ 2147483646 w 31"/>
                <a:gd name="T45" fmla="*/ 2147483646 h 34"/>
                <a:gd name="T46" fmla="*/ 2147483646 w 31"/>
                <a:gd name="T47" fmla="*/ 2147483646 h 34"/>
                <a:gd name="T48" fmla="*/ 2147483646 w 31"/>
                <a:gd name="T49" fmla="*/ 2147483646 h 34"/>
                <a:gd name="T50" fmla="*/ 2147483646 w 31"/>
                <a:gd name="T51" fmla="*/ 2147483646 h 34"/>
                <a:gd name="T52" fmla="*/ 2147483646 w 31"/>
                <a:gd name="T53" fmla="*/ 2147483646 h 34"/>
                <a:gd name="T54" fmla="*/ 2147483646 w 31"/>
                <a:gd name="T55" fmla="*/ 2147483646 h 34"/>
                <a:gd name="T56" fmla="*/ 2147483646 w 31"/>
                <a:gd name="T57" fmla="*/ 2147483646 h 34"/>
                <a:gd name="T58" fmla="*/ 2147483646 w 31"/>
                <a:gd name="T59" fmla="*/ 2147483646 h 34"/>
                <a:gd name="T60" fmla="*/ 2147483646 w 31"/>
                <a:gd name="T61" fmla="*/ 2147483646 h 34"/>
                <a:gd name="T62" fmla="*/ 2147483646 w 31"/>
                <a:gd name="T63" fmla="*/ 2147483646 h 34"/>
                <a:gd name="T64" fmla="*/ 2147483646 w 31"/>
                <a:gd name="T65" fmla="*/ 2147483646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34">
                  <a:moveTo>
                    <a:pt x="31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2"/>
                    <a:pt x="20" y="30"/>
                  </a:cubicBezTo>
                  <a:cubicBezTo>
                    <a:pt x="17" y="32"/>
                    <a:pt x="14" y="34"/>
                    <a:pt x="10" y="34"/>
                  </a:cubicBezTo>
                  <a:cubicBezTo>
                    <a:pt x="7" y="34"/>
                    <a:pt x="4" y="33"/>
                    <a:pt x="3" y="32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23"/>
                    <a:pt x="0" y="21"/>
                    <a:pt x="2" y="19"/>
                  </a:cubicBezTo>
                  <a:cubicBezTo>
                    <a:pt x="3" y="18"/>
                    <a:pt x="5" y="16"/>
                    <a:pt x="7" y="15"/>
                  </a:cubicBezTo>
                  <a:cubicBezTo>
                    <a:pt x="6" y="13"/>
                    <a:pt x="5" y="12"/>
                    <a:pt x="5" y="11"/>
                  </a:cubicBezTo>
                  <a:cubicBezTo>
                    <a:pt x="4" y="10"/>
                    <a:pt x="4" y="9"/>
                    <a:pt x="4" y="7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7" y="1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9"/>
                    <a:pt x="20" y="11"/>
                    <a:pt x="19" y="12"/>
                  </a:cubicBezTo>
                  <a:cubicBezTo>
                    <a:pt x="18" y="13"/>
                    <a:pt x="17" y="14"/>
                    <a:pt x="15" y="16"/>
                  </a:cubicBezTo>
                  <a:cubicBezTo>
                    <a:pt x="16" y="17"/>
                    <a:pt x="18" y="19"/>
                    <a:pt x="20" y="22"/>
                  </a:cubicBezTo>
                  <a:cubicBezTo>
                    <a:pt x="22" y="20"/>
                    <a:pt x="23" y="17"/>
                    <a:pt x="2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8"/>
                    <a:pt x="28" y="20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2"/>
                    <a:pt x="31" y="33"/>
                  </a:cubicBezTo>
                  <a:close/>
                  <a:moveTo>
                    <a:pt x="16" y="25"/>
                  </a:moveTo>
                  <a:cubicBezTo>
                    <a:pt x="14" y="23"/>
                    <a:pt x="12" y="21"/>
                    <a:pt x="11" y="19"/>
                  </a:cubicBezTo>
                  <a:cubicBezTo>
                    <a:pt x="8" y="21"/>
                    <a:pt x="6" y="23"/>
                    <a:pt x="6" y="25"/>
                  </a:cubicBezTo>
                  <a:cubicBezTo>
                    <a:pt x="6" y="27"/>
                    <a:pt x="8" y="28"/>
                    <a:pt x="10" y="28"/>
                  </a:cubicBezTo>
                  <a:cubicBezTo>
                    <a:pt x="12" y="28"/>
                    <a:pt x="14" y="27"/>
                    <a:pt x="16" y="25"/>
                  </a:cubicBezTo>
                  <a:close/>
                  <a:moveTo>
                    <a:pt x="15" y="8"/>
                  </a:moveTo>
                  <a:cubicBezTo>
                    <a:pt x="15" y="6"/>
                    <a:pt x="14" y="5"/>
                    <a:pt x="12" y="5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9" y="8"/>
                    <a:pt x="10" y="10"/>
                    <a:pt x="12" y="12"/>
                  </a:cubicBezTo>
                  <a:cubicBezTo>
                    <a:pt x="14" y="10"/>
                    <a:pt x="15" y="9"/>
                    <a:pt x="15" y="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</p:grpSp>
      <p:sp>
        <p:nvSpPr>
          <p:cNvPr id="53" name="TextBox 8"/>
          <p:cNvSpPr txBox="1"/>
          <p:nvPr userDrawn="1"/>
        </p:nvSpPr>
        <p:spPr>
          <a:xfrm>
            <a:off x="7988017" y="4900896"/>
            <a:ext cx="10895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200" b="1" cap="all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0" y="4857766"/>
            <a:ext cx="9144000" cy="285734"/>
          </a:xfrm>
          <a:prstGeom prst="rect">
            <a:avLst/>
          </a:prstGeom>
          <a:solidFill>
            <a:srgbClr val="2A2F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14282" y="4900896"/>
            <a:ext cx="31432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TECHNOLOGY FOR THE MOBILE WORLD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标题 1"/>
          <p:cNvSpPr txBox="1">
            <a:spLocks/>
          </p:cNvSpPr>
          <p:nvPr userDrawn="1"/>
        </p:nvSpPr>
        <p:spPr>
          <a:xfrm>
            <a:off x="357158" y="277417"/>
            <a:ext cx="5757874" cy="508383"/>
          </a:xfrm>
          <a:prstGeom prst="rect">
            <a:avLst/>
          </a:prstGeom>
        </p:spPr>
        <p:txBody>
          <a:bodyPr/>
          <a:lstStyle>
            <a:lvl1pPr algn="l">
              <a:defRPr sz="1800" b="0"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单击此处编辑母版标题样式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微软雅黑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18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13" name="组合 1082"/>
          <p:cNvGrpSpPr>
            <a:grpSpLocks noChangeAspect="1"/>
          </p:cNvGrpSpPr>
          <p:nvPr userDrawn="1"/>
        </p:nvGrpSpPr>
        <p:grpSpPr bwMode="auto">
          <a:xfrm>
            <a:off x="6956628" y="369887"/>
            <a:ext cx="1900036" cy="242081"/>
            <a:chOff x="2243138" y="3486150"/>
            <a:chExt cx="4654550" cy="593726"/>
          </a:xfrm>
        </p:grpSpPr>
        <p:sp>
          <p:nvSpPr>
            <p:cNvPr id="14" name="Freeform 51"/>
            <p:cNvSpPr>
              <a:spLocks/>
            </p:cNvSpPr>
            <p:nvPr userDrawn="1"/>
          </p:nvSpPr>
          <p:spPr bwMode="auto">
            <a:xfrm>
              <a:off x="2243138" y="3486150"/>
              <a:ext cx="593030" cy="588738"/>
            </a:xfrm>
            <a:custGeom>
              <a:avLst/>
              <a:gdLst>
                <a:gd name="T0" fmla="*/ 0 w 373"/>
                <a:gd name="T1" fmla="*/ 0 h 372"/>
                <a:gd name="T2" fmla="*/ 2147483646 w 373"/>
                <a:gd name="T3" fmla="*/ 0 h 372"/>
                <a:gd name="T4" fmla="*/ 2147483646 w 373"/>
                <a:gd name="T5" fmla="*/ 2147483646 h 372"/>
                <a:gd name="T6" fmla="*/ 2147483646 w 373"/>
                <a:gd name="T7" fmla="*/ 2147483646 h 372"/>
                <a:gd name="T8" fmla="*/ 2147483646 w 373"/>
                <a:gd name="T9" fmla="*/ 2147483646 h 372"/>
                <a:gd name="T10" fmla="*/ 2147483646 w 373"/>
                <a:gd name="T11" fmla="*/ 2147483646 h 372"/>
                <a:gd name="T12" fmla="*/ 2147483646 w 373"/>
                <a:gd name="T13" fmla="*/ 2147483646 h 372"/>
                <a:gd name="T14" fmla="*/ 2147483646 w 373"/>
                <a:gd name="T15" fmla="*/ 2147483646 h 372"/>
                <a:gd name="T16" fmla="*/ 2147483646 w 373"/>
                <a:gd name="T17" fmla="*/ 2147483646 h 372"/>
                <a:gd name="T18" fmla="*/ 2147483646 w 373"/>
                <a:gd name="T19" fmla="*/ 2147483646 h 372"/>
                <a:gd name="T20" fmla="*/ 2147483646 w 373"/>
                <a:gd name="T21" fmla="*/ 2147483646 h 372"/>
                <a:gd name="T22" fmla="*/ 2147483646 w 373"/>
                <a:gd name="T23" fmla="*/ 2147483646 h 372"/>
                <a:gd name="T24" fmla="*/ 2147483646 w 373"/>
                <a:gd name="T25" fmla="*/ 2147483646 h 372"/>
                <a:gd name="T26" fmla="*/ 2147483646 w 373"/>
                <a:gd name="T27" fmla="*/ 2147483646 h 372"/>
                <a:gd name="T28" fmla="*/ 2147483646 w 373"/>
                <a:gd name="T29" fmla="*/ 2147483646 h 372"/>
                <a:gd name="T30" fmla="*/ 2147483646 w 373"/>
                <a:gd name="T31" fmla="*/ 2147483646 h 372"/>
                <a:gd name="T32" fmla="*/ 2147483646 w 373"/>
                <a:gd name="T33" fmla="*/ 2147483646 h 372"/>
                <a:gd name="T34" fmla="*/ 2147483646 w 373"/>
                <a:gd name="T35" fmla="*/ 2147483646 h 372"/>
                <a:gd name="T36" fmla="*/ 2147483646 w 373"/>
                <a:gd name="T37" fmla="*/ 2147483646 h 372"/>
                <a:gd name="T38" fmla="*/ 2147483646 w 373"/>
                <a:gd name="T39" fmla="*/ 2147483646 h 372"/>
                <a:gd name="T40" fmla="*/ 2147483646 w 373"/>
                <a:gd name="T41" fmla="*/ 2147483646 h 372"/>
                <a:gd name="T42" fmla="*/ 2147483646 w 373"/>
                <a:gd name="T43" fmla="*/ 2147483646 h 372"/>
                <a:gd name="T44" fmla="*/ 2147483646 w 373"/>
                <a:gd name="T45" fmla="*/ 2147483646 h 372"/>
                <a:gd name="T46" fmla="*/ 0 w 373"/>
                <a:gd name="T47" fmla="*/ 2147483646 h 372"/>
                <a:gd name="T48" fmla="*/ 0 w 373"/>
                <a:gd name="T49" fmla="*/ 0 h 3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3" h="372">
                  <a:moveTo>
                    <a:pt x="0" y="0"/>
                  </a:moveTo>
                  <a:lnTo>
                    <a:pt x="279" y="0"/>
                  </a:lnTo>
                  <a:lnTo>
                    <a:pt x="279" y="278"/>
                  </a:lnTo>
                  <a:lnTo>
                    <a:pt x="233" y="278"/>
                  </a:lnTo>
                  <a:lnTo>
                    <a:pt x="186" y="186"/>
                  </a:lnTo>
                  <a:lnTo>
                    <a:pt x="233" y="208"/>
                  </a:lnTo>
                  <a:lnTo>
                    <a:pt x="233" y="47"/>
                  </a:lnTo>
                  <a:lnTo>
                    <a:pt x="47" y="47"/>
                  </a:lnTo>
                  <a:lnTo>
                    <a:pt x="47" y="233"/>
                  </a:lnTo>
                  <a:lnTo>
                    <a:pt x="92" y="233"/>
                  </a:lnTo>
                  <a:lnTo>
                    <a:pt x="92" y="94"/>
                  </a:lnTo>
                  <a:lnTo>
                    <a:pt x="139" y="94"/>
                  </a:lnTo>
                  <a:lnTo>
                    <a:pt x="186" y="186"/>
                  </a:lnTo>
                  <a:lnTo>
                    <a:pt x="139" y="163"/>
                  </a:lnTo>
                  <a:lnTo>
                    <a:pt x="139" y="325"/>
                  </a:lnTo>
                  <a:lnTo>
                    <a:pt x="326" y="325"/>
                  </a:lnTo>
                  <a:lnTo>
                    <a:pt x="326" y="139"/>
                  </a:lnTo>
                  <a:lnTo>
                    <a:pt x="279" y="139"/>
                  </a:lnTo>
                  <a:lnTo>
                    <a:pt x="279" y="94"/>
                  </a:lnTo>
                  <a:lnTo>
                    <a:pt x="373" y="94"/>
                  </a:lnTo>
                  <a:lnTo>
                    <a:pt x="373" y="372"/>
                  </a:lnTo>
                  <a:lnTo>
                    <a:pt x="92" y="372"/>
                  </a:lnTo>
                  <a:lnTo>
                    <a:pt x="92" y="278"/>
                  </a:lnTo>
                  <a:lnTo>
                    <a:pt x="0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5" name="Freeform 52"/>
            <p:cNvSpPr>
              <a:spLocks noEditPoints="1"/>
            </p:cNvSpPr>
            <p:nvPr userDrawn="1"/>
          </p:nvSpPr>
          <p:spPr bwMode="auto">
            <a:xfrm>
              <a:off x="4291338" y="3730624"/>
              <a:ext cx="393695" cy="344264"/>
            </a:xfrm>
            <a:custGeom>
              <a:avLst/>
              <a:gdLst>
                <a:gd name="T0" fmla="*/ 2147483646 w 132"/>
                <a:gd name="T1" fmla="*/ 2147483646 h 115"/>
                <a:gd name="T2" fmla="*/ 2147483646 w 132"/>
                <a:gd name="T3" fmla="*/ 2147483646 h 115"/>
                <a:gd name="T4" fmla="*/ 2147483646 w 132"/>
                <a:gd name="T5" fmla="*/ 2147483646 h 115"/>
                <a:gd name="T6" fmla="*/ 2147483646 w 132"/>
                <a:gd name="T7" fmla="*/ 2147483646 h 115"/>
                <a:gd name="T8" fmla="*/ 2147483646 w 132"/>
                <a:gd name="T9" fmla="*/ 0 h 115"/>
                <a:gd name="T10" fmla="*/ 2147483646 w 132"/>
                <a:gd name="T11" fmla="*/ 0 h 115"/>
                <a:gd name="T12" fmla="*/ 2147483646 w 132"/>
                <a:gd name="T13" fmla="*/ 2147483646 h 115"/>
                <a:gd name="T14" fmla="*/ 2147483646 w 132"/>
                <a:gd name="T15" fmla="*/ 2147483646 h 115"/>
                <a:gd name="T16" fmla="*/ 2147483646 w 132"/>
                <a:gd name="T17" fmla="*/ 2147483646 h 115"/>
                <a:gd name="T18" fmla="*/ 2147483646 w 132"/>
                <a:gd name="T19" fmla="*/ 2147483646 h 115"/>
                <a:gd name="T20" fmla="*/ 2147483646 w 132"/>
                <a:gd name="T21" fmla="*/ 2147483646 h 115"/>
                <a:gd name="T22" fmla="*/ 2147483646 w 132"/>
                <a:gd name="T23" fmla="*/ 2147483646 h 115"/>
                <a:gd name="T24" fmla="*/ 2147483646 w 132"/>
                <a:gd name="T25" fmla="*/ 2147483646 h 115"/>
                <a:gd name="T26" fmla="*/ 2147483646 w 132"/>
                <a:gd name="T27" fmla="*/ 2147483646 h 115"/>
                <a:gd name="T28" fmla="*/ 2147483646 w 132"/>
                <a:gd name="T29" fmla="*/ 2147483646 h 115"/>
                <a:gd name="T30" fmla="*/ 0 w 132"/>
                <a:gd name="T31" fmla="*/ 2147483646 h 115"/>
                <a:gd name="T32" fmla="*/ 2147483646 w 132"/>
                <a:gd name="T33" fmla="*/ 2147483646 h 115"/>
                <a:gd name="T34" fmla="*/ 2147483646 w 132"/>
                <a:gd name="T35" fmla="*/ 2147483646 h 115"/>
                <a:gd name="T36" fmla="*/ 2147483646 w 132"/>
                <a:gd name="T37" fmla="*/ 2147483646 h 115"/>
                <a:gd name="T38" fmla="*/ 2147483646 w 132"/>
                <a:gd name="T39" fmla="*/ 2147483646 h 115"/>
                <a:gd name="T40" fmla="*/ 2147483646 w 132"/>
                <a:gd name="T41" fmla="*/ 2147483646 h 115"/>
                <a:gd name="T42" fmla="*/ 2147483646 w 132"/>
                <a:gd name="T43" fmla="*/ 2147483646 h 115"/>
                <a:gd name="T44" fmla="*/ 2147483646 w 132"/>
                <a:gd name="T45" fmla="*/ 2147483646 h 115"/>
                <a:gd name="T46" fmla="*/ 2147483646 w 132"/>
                <a:gd name="T47" fmla="*/ 2147483646 h 115"/>
                <a:gd name="T48" fmla="*/ 2147483646 w 132"/>
                <a:gd name="T49" fmla="*/ 2147483646 h 115"/>
                <a:gd name="T50" fmla="*/ 2147483646 w 132"/>
                <a:gd name="T51" fmla="*/ 2147483646 h 115"/>
                <a:gd name="T52" fmla="*/ 2147483646 w 132"/>
                <a:gd name="T53" fmla="*/ 2147483646 h 115"/>
                <a:gd name="T54" fmla="*/ 2147483646 w 132"/>
                <a:gd name="T55" fmla="*/ 2147483646 h 115"/>
                <a:gd name="T56" fmla="*/ 2147483646 w 132"/>
                <a:gd name="T57" fmla="*/ 2147483646 h 115"/>
                <a:gd name="T58" fmla="*/ 2147483646 w 132"/>
                <a:gd name="T59" fmla="*/ 2147483646 h 115"/>
                <a:gd name="T60" fmla="*/ 2147483646 w 132"/>
                <a:gd name="T61" fmla="*/ 2147483646 h 115"/>
                <a:gd name="T62" fmla="*/ 2147483646 w 132"/>
                <a:gd name="T63" fmla="*/ 2147483646 h 115"/>
                <a:gd name="T64" fmla="*/ 2147483646 w 132"/>
                <a:gd name="T65" fmla="*/ 2147483646 h 115"/>
                <a:gd name="T66" fmla="*/ 2147483646 w 132"/>
                <a:gd name="T67" fmla="*/ 2147483646 h 115"/>
                <a:gd name="T68" fmla="*/ 2147483646 w 132"/>
                <a:gd name="T69" fmla="*/ 2147483646 h 115"/>
                <a:gd name="T70" fmla="*/ 2147483646 w 132"/>
                <a:gd name="T71" fmla="*/ 2147483646 h 115"/>
                <a:gd name="T72" fmla="*/ 2147483646 w 132"/>
                <a:gd name="T73" fmla="*/ 2147483646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2" h="115">
                  <a:moveTo>
                    <a:pt x="118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102"/>
                    <a:pt x="13" y="108"/>
                    <a:pt x="16" y="111"/>
                  </a:cubicBezTo>
                  <a:cubicBezTo>
                    <a:pt x="19" y="113"/>
                    <a:pt x="23" y="115"/>
                    <a:pt x="30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100"/>
                    <a:pt x="37" y="99"/>
                    <a:pt x="36" y="98"/>
                  </a:cubicBezTo>
                  <a:cubicBezTo>
                    <a:pt x="35" y="96"/>
                    <a:pt x="35" y="94"/>
                    <a:pt x="35" y="88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18" y="42"/>
                    <a:pt x="118" y="42"/>
                    <a:pt x="118" y="42"/>
                  </a:cubicBezTo>
                  <a:lnTo>
                    <a:pt x="118" y="30"/>
                  </a:lnTo>
                  <a:close/>
                  <a:moveTo>
                    <a:pt x="95" y="42"/>
                  </a:moveTo>
                  <a:cubicBezTo>
                    <a:pt x="41" y="42"/>
                    <a:pt x="41" y="42"/>
                    <a:pt x="41" y="4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95" y="4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6" name="Freeform 53"/>
            <p:cNvSpPr>
              <a:spLocks/>
            </p:cNvSpPr>
            <p:nvPr userDrawn="1"/>
          </p:nvSpPr>
          <p:spPr bwMode="auto">
            <a:xfrm>
              <a:off x="4425893" y="3925209"/>
              <a:ext cx="259140" cy="149679"/>
            </a:xfrm>
            <a:custGeom>
              <a:avLst/>
              <a:gdLst>
                <a:gd name="T0" fmla="*/ 2147483646 w 87"/>
                <a:gd name="T1" fmla="*/ 2147483646 h 50"/>
                <a:gd name="T2" fmla="*/ 2147483646 w 87"/>
                <a:gd name="T3" fmla="*/ 2147483646 h 50"/>
                <a:gd name="T4" fmla="*/ 2147483646 w 87"/>
                <a:gd name="T5" fmla="*/ 2147483646 h 50"/>
                <a:gd name="T6" fmla="*/ 2147483646 w 87"/>
                <a:gd name="T7" fmla="*/ 2147483646 h 50"/>
                <a:gd name="T8" fmla="*/ 2147483646 w 87"/>
                <a:gd name="T9" fmla="*/ 2147483646 h 50"/>
                <a:gd name="T10" fmla="*/ 2147483646 w 87"/>
                <a:gd name="T11" fmla="*/ 0 h 50"/>
                <a:gd name="T12" fmla="*/ 2147483646 w 87"/>
                <a:gd name="T13" fmla="*/ 0 h 50"/>
                <a:gd name="T14" fmla="*/ 2147483646 w 87"/>
                <a:gd name="T15" fmla="*/ 2147483646 h 50"/>
                <a:gd name="T16" fmla="*/ 2147483646 w 87"/>
                <a:gd name="T17" fmla="*/ 2147483646 h 50"/>
                <a:gd name="T18" fmla="*/ 2147483646 w 87"/>
                <a:gd name="T19" fmla="*/ 2147483646 h 50"/>
                <a:gd name="T20" fmla="*/ 2147483646 w 87"/>
                <a:gd name="T21" fmla="*/ 0 h 50"/>
                <a:gd name="T22" fmla="*/ 0 w 87"/>
                <a:gd name="T23" fmla="*/ 0 h 50"/>
                <a:gd name="T24" fmla="*/ 2147483646 w 87"/>
                <a:gd name="T25" fmla="*/ 2147483646 h 50"/>
                <a:gd name="T26" fmla="*/ 2147483646 w 87"/>
                <a:gd name="T27" fmla="*/ 2147483646 h 50"/>
                <a:gd name="T28" fmla="*/ 2147483646 w 87"/>
                <a:gd name="T29" fmla="*/ 2147483646 h 50"/>
                <a:gd name="T30" fmla="*/ 2147483646 w 87"/>
                <a:gd name="T31" fmla="*/ 2147483646 h 50"/>
                <a:gd name="T32" fmla="*/ 2147483646 w 87"/>
                <a:gd name="T33" fmla="*/ 2147483646 h 50"/>
                <a:gd name="T34" fmla="*/ 2147483646 w 87"/>
                <a:gd name="T35" fmla="*/ 2147483646 h 50"/>
                <a:gd name="T36" fmla="*/ 2147483646 w 87"/>
                <a:gd name="T37" fmla="*/ 2147483646 h 50"/>
                <a:gd name="T38" fmla="*/ 2147483646 w 87"/>
                <a:gd name="T39" fmla="*/ 2147483646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7" h="50">
                  <a:moveTo>
                    <a:pt x="64" y="34"/>
                  </a:moveTo>
                  <a:cubicBezTo>
                    <a:pt x="63" y="33"/>
                    <a:pt x="54" y="25"/>
                    <a:pt x="52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5" y="23"/>
                    <a:pt x="69" y="22"/>
                    <a:pt x="71" y="20"/>
                  </a:cubicBezTo>
                  <a:cubicBezTo>
                    <a:pt x="73" y="18"/>
                    <a:pt x="75" y="16"/>
                    <a:pt x="76" y="13"/>
                  </a:cubicBezTo>
                  <a:cubicBezTo>
                    <a:pt x="78" y="10"/>
                    <a:pt x="79" y="6"/>
                    <a:pt x="8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7"/>
                    <a:pt x="53" y="14"/>
                    <a:pt x="50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7" y="43"/>
                    <a:pt x="40" y="45"/>
                    <a:pt x="41" y="47"/>
                  </a:cubicBezTo>
                  <a:cubicBezTo>
                    <a:pt x="43" y="48"/>
                    <a:pt x="45" y="49"/>
                    <a:pt x="47" y="49"/>
                  </a:cubicBezTo>
                  <a:cubicBezTo>
                    <a:pt x="50" y="49"/>
                    <a:pt x="54" y="50"/>
                    <a:pt x="59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8" y="35"/>
                    <a:pt x="66" y="34"/>
                    <a:pt x="64" y="3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7" name="Freeform 54"/>
            <p:cNvSpPr>
              <a:spLocks/>
            </p:cNvSpPr>
            <p:nvPr userDrawn="1"/>
          </p:nvSpPr>
          <p:spPr bwMode="auto">
            <a:xfrm>
              <a:off x="4769750" y="3546022"/>
              <a:ext cx="199338" cy="139701"/>
            </a:xfrm>
            <a:custGeom>
              <a:avLst/>
              <a:gdLst>
                <a:gd name="T0" fmla="*/ 2147483646 w 68"/>
                <a:gd name="T1" fmla="*/ 0 h 46"/>
                <a:gd name="T2" fmla="*/ 2147483646 w 68"/>
                <a:gd name="T3" fmla="*/ 0 h 46"/>
                <a:gd name="T4" fmla="*/ 2147483646 w 68"/>
                <a:gd name="T5" fmla="*/ 2147483646 h 46"/>
                <a:gd name="T6" fmla="*/ 2147483646 w 68"/>
                <a:gd name="T7" fmla="*/ 2147483646 h 46"/>
                <a:gd name="T8" fmla="*/ 0 w 68"/>
                <a:gd name="T9" fmla="*/ 2147483646 h 46"/>
                <a:gd name="T10" fmla="*/ 0 w 68"/>
                <a:gd name="T11" fmla="*/ 2147483646 h 46"/>
                <a:gd name="T12" fmla="*/ 2147483646 w 68"/>
                <a:gd name="T13" fmla="*/ 2147483646 h 46"/>
                <a:gd name="T14" fmla="*/ 2147483646 w 68"/>
                <a:gd name="T15" fmla="*/ 2147483646 h 46"/>
                <a:gd name="T16" fmla="*/ 2147483646 w 68"/>
                <a:gd name="T17" fmla="*/ 2147483646 h 46"/>
                <a:gd name="T18" fmla="*/ 2147483646 w 68"/>
                <a:gd name="T19" fmla="*/ 2147483646 h 46"/>
                <a:gd name="T20" fmla="*/ 2147483646 w 68"/>
                <a:gd name="T21" fmla="*/ 2147483646 h 46"/>
                <a:gd name="T22" fmla="*/ 2147483646 w 68"/>
                <a:gd name="T23" fmla="*/ 2147483646 h 46"/>
                <a:gd name="T24" fmla="*/ 2147483646 w 68"/>
                <a:gd name="T25" fmla="*/ 2147483646 h 46"/>
                <a:gd name="T26" fmla="*/ 2147483646 w 68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46">
                  <a:moveTo>
                    <a:pt x="3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2"/>
                    <a:pt x="6" y="38"/>
                    <a:pt x="3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6"/>
                    <a:pt x="22" y="46"/>
                    <a:pt x="23" y="44"/>
                  </a:cubicBezTo>
                  <a:cubicBezTo>
                    <a:pt x="25" y="43"/>
                    <a:pt x="27" y="42"/>
                    <a:pt x="28" y="40"/>
                  </a:cubicBezTo>
                  <a:cubicBezTo>
                    <a:pt x="29" y="38"/>
                    <a:pt x="29" y="37"/>
                    <a:pt x="30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8" name="Freeform 55"/>
            <p:cNvSpPr>
              <a:spLocks/>
            </p:cNvSpPr>
            <p:nvPr userDrawn="1"/>
          </p:nvSpPr>
          <p:spPr bwMode="auto">
            <a:xfrm>
              <a:off x="4769750" y="3720646"/>
              <a:ext cx="199338" cy="354242"/>
            </a:xfrm>
            <a:custGeom>
              <a:avLst/>
              <a:gdLst>
                <a:gd name="T0" fmla="*/ 2147483646 w 66"/>
                <a:gd name="T1" fmla="*/ 2147483646 h 118"/>
                <a:gd name="T2" fmla="*/ 2147483646 w 66"/>
                <a:gd name="T3" fmla="*/ 2147483646 h 118"/>
                <a:gd name="T4" fmla="*/ 2147483646 w 66"/>
                <a:gd name="T5" fmla="*/ 2147483646 h 118"/>
                <a:gd name="T6" fmla="*/ 0 w 66"/>
                <a:gd name="T7" fmla="*/ 2147483646 h 118"/>
                <a:gd name="T8" fmla="*/ 2147483646 w 66"/>
                <a:gd name="T9" fmla="*/ 2147483646 h 118"/>
                <a:gd name="T10" fmla="*/ 2147483646 w 66"/>
                <a:gd name="T11" fmla="*/ 2147483646 h 118"/>
                <a:gd name="T12" fmla="*/ 2147483646 w 66"/>
                <a:gd name="T13" fmla="*/ 2147483646 h 118"/>
                <a:gd name="T14" fmla="*/ 2147483646 w 66"/>
                <a:gd name="T15" fmla="*/ 2147483646 h 118"/>
                <a:gd name="T16" fmla="*/ 2147483646 w 66"/>
                <a:gd name="T17" fmla="*/ 2147483646 h 118"/>
                <a:gd name="T18" fmla="*/ 2147483646 w 66"/>
                <a:gd name="T19" fmla="*/ 2147483646 h 118"/>
                <a:gd name="T20" fmla="*/ 2147483646 w 66"/>
                <a:gd name="T21" fmla="*/ 2147483646 h 118"/>
                <a:gd name="T22" fmla="*/ 2147483646 w 66"/>
                <a:gd name="T23" fmla="*/ 2147483646 h 118"/>
                <a:gd name="T24" fmla="*/ 2147483646 w 66"/>
                <a:gd name="T25" fmla="*/ 2147483646 h 118"/>
                <a:gd name="T26" fmla="*/ 2147483646 w 66"/>
                <a:gd name="T27" fmla="*/ 2147483646 h 118"/>
                <a:gd name="T28" fmla="*/ 2147483646 w 66"/>
                <a:gd name="T29" fmla="*/ 2147483646 h 118"/>
                <a:gd name="T30" fmla="*/ 2147483646 w 66"/>
                <a:gd name="T31" fmla="*/ 2147483646 h 118"/>
                <a:gd name="T32" fmla="*/ 2147483646 w 66"/>
                <a:gd name="T33" fmla="*/ 2147483646 h 118"/>
                <a:gd name="T34" fmla="*/ 2147483646 w 66"/>
                <a:gd name="T35" fmla="*/ 2147483646 h 118"/>
                <a:gd name="T36" fmla="*/ 2147483646 w 66"/>
                <a:gd name="T37" fmla="*/ 2147483646 h 118"/>
                <a:gd name="T38" fmla="*/ 2147483646 w 66"/>
                <a:gd name="T39" fmla="*/ 2147483646 h 118"/>
                <a:gd name="T40" fmla="*/ 2147483646 w 66"/>
                <a:gd name="T41" fmla="*/ 2147483646 h 118"/>
                <a:gd name="T42" fmla="*/ 2147483646 w 66"/>
                <a:gd name="T43" fmla="*/ 0 h 118"/>
                <a:gd name="T44" fmla="*/ 0 w 66"/>
                <a:gd name="T45" fmla="*/ 0 h 118"/>
                <a:gd name="T46" fmla="*/ 2147483646 w 66"/>
                <a:gd name="T47" fmla="*/ 2147483646 h 1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118">
                  <a:moveTo>
                    <a:pt x="6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4"/>
                    <a:pt x="17" y="106"/>
                    <a:pt x="18" y="109"/>
                  </a:cubicBezTo>
                  <a:cubicBezTo>
                    <a:pt x="18" y="111"/>
                    <a:pt x="20" y="113"/>
                    <a:pt x="22" y="115"/>
                  </a:cubicBezTo>
                  <a:cubicBezTo>
                    <a:pt x="24" y="117"/>
                    <a:pt x="28" y="118"/>
                    <a:pt x="34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5" y="102"/>
                    <a:pt x="43" y="102"/>
                    <a:pt x="43" y="101"/>
                  </a:cubicBezTo>
                  <a:cubicBezTo>
                    <a:pt x="42" y="100"/>
                    <a:pt x="41" y="98"/>
                    <a:pt x="41" y="9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9" name="Freeform 56"/>
            <p:cNvSpPr>
              <a:spLocks/>
            </p:cNvSpPr>
            <p:nvPr userDrawn="1"/>
          </p:nvSpPr>
          <p:spPr bwMode="auto">
            <a:xfrm>
              <a:off x="4989022" y="3546022"/>
              <a:ext cx="114621" cy="84817"/>
            </a:xfrm>
            <a:custGeom>
              <a:avLst/>
              <a:gdLst>
                <a:gd name="T0" fmla="*/ 2147483646 w 39"/>
                <a:gd name="T1" fmla="*/ 2147483646 h 28"/>
                <a:gd name="T2" fmla="*/ 2147483646 w 39"/>
                <a:gd name="T3" fmla="*/ 2147483646 h 28"/>
                <a:gd name="T4" fmla="*/ 2147483646 w 39"/>
                <a:gd name="T5" fmla="*/ 2147483646 h 28"/>
                <a:gd name="T6" fmla="*/ 2147483646 w 39"/>
                <a:gd name="T7" fmla="*/ 2147483646 h 28"/>
                <a:gd name="T8" fmla="*/ 2147483646 w 39"/>
                <a:gd name="T9" fmla="*/ 0 h 28"/>
                <a:gd name="T10" fmla="*/ 0 w 39"/>
                <a:gd name="T11" fmla="*/ 0 h 28"/>
                <a:gd name="T12" fmla="*/ 2147483646 w 39"/>
                <a:gd name="T13" fmla="*/ 2147483646 h 28"/>
                <a:gd name="T14" fmla="*/ 2147483646 w 39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" h="28">
                  <a:moveTo>
                    <a:pt x="24" y="28"/>
                  </a:moveTo>
                  <a:cubicBezTo>
                    <a:pt x="25" y="28"/>
                    <a:pt x="39" y="28"/>
                    <a:pt x="39" y="28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1" y="22"/>
                    <a:pt x="26" y="11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6"/>
                    <a:pt x="9" y="20"/>
                  </a:cubicBezTo>
                  <a:cubicBezTo>
                    <a:pt x="14" y="27"/>
                    <a:pt x="20" y="28"/>
                    <a:pt x="2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0" name="Freeform 57"/>
            <p:cNvSpPr>
              <a:spLocks/>
            </p:cNvSpPr>
            <p:nvPr userDrawn="1"/>
          </p:nvSpPr>
          <p:spPr bwMode="auto">
            <a:xfrm>
              <a:off x="5168426" y="3546022"/>
              <a:ext cx="114621" cy="84817"/>
            </a:xfrm>
            <a:custGeom>
              <a:avLst/>
              <a:gdLst>
                <a:gd name="T0" fmla="*/ 2147483646 w 38"/>
                <a:gd name="T1" fmla="*/ 2147483646 h 28"/>
                <a:gd name="T2" fmla="*/ 2147483646 w 38"/>
                <a:gd name="T3" fmla="*/ 2147483646 h 28"/>
                <a:gd name="T4" fmla="*/ 2147483646 w 38"/>
                <a:gd name="T5" fmla="*/ 0 h 28"/>
                <a:gd name="T6" fmla="*/ 2147483646 w 38"/>
                <a:gd name="T7" fmla="*/ 0 h 28"/>
                <a:gd name="T8" fmla="*/ 2147483646 w 38"/>
                <a:gd name="T9" fmla="*/ 2147483646 h 28"/>
                <a:gd name="T10" fmla="*/ 0 w 38"/>
                <a:gd name="T11" fmla="*/ 2147483646 h 28"/>
                <a:gd name="T12" fmla="*/ 0 w 38"/>
                <a:gd name="T13" fmla="*/ 2147483646 h 28"/>
                <a:gd name="T14" fmla="*/ 2147483646 w 38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28">
                  <a:moveTo>
                    <a:pt x="14" y="28"/>
                  </a:moveTo>
                  <a:cubicBezTo>
                    <a:pt x="19" y="28"/>
                    <a:pt x="24" y="27"/>
                    <a:pt x="29" y="20"/>
                  </a:cubicBezTo>
                  <a:cubicBezTo>
                    <a:pt x="32" y="16"/>
                    <a:pt x="35" y="8"/>
                    <a:pt x="3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1"/>
                    <a:pt x="7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1" name="Freeform 58"/>
            <p:cNvSpPr>
              <a:spLocks/>
            </p:cNvSpPr>
            <p:nvPr userDrawn="1"/>
          </p:nvSpPr>
          <p:spPr bwMode="auto">
            <a:xfrm>
              <a:off x="4984040" y="3900261"/>
              <a:ext cx="139537" cy="179615"/>
            </a:xfrm>
            <a:custGeom>
              <a:avLst/>
              <a:gdLst>
                <a:gd name="T0" fmla="*/ 2147483646 w 47"/>
                <a:gd name="T1" fmla="*/ 2147483646 h 60"/>
                <a:gd name="T2" fmla="*/ 2147483646 w 47"/>
                <a:gd name="T3" fmla="*/ 2147483646 h 60"/>
                <a:gd name="T4" fmla="*/ 0 w 47"/>
                <a:gd name="T5" fmla="*/ 2147483646 h 60"/>
                <a:gd name="T6" fmla="*/ 2147483646 w 47"/>
                <a:gd name="T7" fmla="*/ 2147483646 h 60"/>
                <a:gd name="T8" fmla="*/ 2147483646 w 47"/>
                <a:gd name="T9" fmla="*/ 2147483646 h 60"/>
                <a:gd name="T10" fmla="*/ 2147483646 w 47"/>
                <a:gd name="T11" fmla="*/ 2147483646 h 60"/>
                <a:gd name="T12" fmla="*/ 2147483646 w 47"/>
                <a:gd name="T13" fmla="*/ 0 h 60"/>
                <a:gd name="T14" fmla="*/ 2147483646 w 47"/>
                <a:gd name="T15" fmla="*/ 0 h 60"/>
                <a:gd name="T16" fmla="*/ 2147483646 w 47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60">
                  <a:moveTo>
                    <a:pt x="17" y="30"/>
                  </a:moveTo>
                  <a:cubicBezTo>
                    <a:pt x="17" y="30"/>
                    <a:pt x="12" y="52"/>
                    <a:pt x="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30" y="60"/>
                    <a:pt x="35" y="48"/>
                  </a:cubicBezTo>
                  <a:cubicBezTo>
                    <a:pt x="39" y="40"/>
                    <a:pt x="45" y="12"/>
                    <a:pt x="47" y="0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2" name="Freeform 59"/>
            <p:cNvSpPr>
              <a:spLocks noEditPoints="1"/>
            </p:cNvSpPr>
            <p:nvPr userDrawn="1"/>
          </p:nvSpPr>
          <p:spPr bwMode="auto">
            <a:xfrm>
              <a:off x="4998989" y="3645808"/>
              <a:ext cx="289041" cy="429080"/>
            </a:xfrm>
            <a:custGeom>
              <a:avLst/>
              <a:gdLst>
                <a:gd name="T0" fmla="*/ 2147483646 w 97"/>
                <a:gd name="T1" fmla="*/ 2147483646 h 144"/>
                <a:gd name="T2" fmla="*/ 2147483646 w 97"/>
                <a:gd name="T3" fmla="*/ 2147483646 h 144"/>
                <a:gd name="T4" fmla="*/ 2147483646 w 97"/>
                <a:gd name="T5" fmla="*/ 2147483646 h 144"/>
                <a:gd name="T6" fmla="*/ 2147483646 w 97"/>
                <a:gd name="T7" fmla="*/ 2147483646 h 144"/>
                <a:gd name="T8" fmla="*/ 2147483646 w 97"/>
                <a:gd name="T9" fmla="*/ 2147483646 h 144"/>
                <a:gd name="T10" fmla="*/ 2147483646 w 97"/>
                <a:gd name="T11" fmla="*/ 2147483646 h 144"/>
                <a:gd name="T12" fmla="*/ 2147483646 w 97"/>
                <a:gd name="T13" fmla="*/ 0 h 144"/>
                <a:gd name="T14" fmla="*/ 0 w 97"/>
                <a:gd name="T15" fmla="*/ 0 h 144"/>
                <a:gd name="T16" fmla="*/ 0 w 97"/>
                <a:gd name="T17" fmla="*/ 2147483646 h 144"/>
                <a:gd name="T18" fmla="*/ 2147483646 w 97"/>
                <a:gd name="T19" fmla="*/ 2147483646 h 144"/>
                <a:gd name="T20" fmla="*/ 2147483646 w 97"/>
                <a:gd name="T21" fmla="*/ 2147483646 h 144"/>
                <a:gd name="T22" fmla="*/ 2147483646 w 97"/>
                <a:gd name="T23" fmla="*/ 2147483646 h 144"/>
                <a:gd name="T24" fmla="*/ 2147483646 w 97"/>
                <a:gd name="T25" fmla="*/ 2147483646 h 144"/>
                <a:gd name="T26" fmla="*/ 2147483646 w 97"/>
                <a:gd name="T27" fmla="*/ 2147483646 h 144"/>
                <a:gd name="T28" fmla="*/ 2147483646 w 97"/>
                <a:gd name="T29" fmla="*/ 2147483646 h 144"/>
                <a:gd name="T30" fmla="*/ 2147483646 w 97"/>
                <a:gd name="T31" fmla="*/ 2147483646 h 144"/>
                <a:gd name="T32" fmla="*/ 2147483646 w 97"/>
                <a:gd name="T33" fmla="*/ 2147483646 h 144"/>
                <a:gd name="T34" fmla="*/ 2147483646 w 97"/>
                <a:gd name="T35" fmla="*/ 2147483646 h 144"/>
                <a:gd name="T36" fmla="*/ 2147483646 w 97"/>
                <a:gd name="T37" fmla="*/ 2147483646 h 144"/>
                <a:gd name="T38" fmla="*/ 2147483646 w 97"/>
                <a:gd name="T39" fmla="*/ 2147483646 h 144"/>
                <a:gd name="T40" fmla="*/ 2147483646 w 97"/>
                <a:gd name="T41" fmla="*/ 2147483646 h 144"/>
                <a:gd name="T42" fmla="*/ 2147483646 w 97"/>
                <a:gd name="T43" fmla="*/ 2147483646 h 1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7" h="144">
                  <a:moveTo>
                    <a:pt x="85" y="133"/>
                  </a:moveTo>
                  <a:cubicBezTo>
                    <a:pt x="73" y="133"/>
                    <a:pt x="74" y="123"/>
                    <a:pt x="74" y="123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85" y="76"/>
                    <a:pt x="90" y="74"/>
                    <a:pt x="92" y="70"/>
                  </a:cubicBezTo>
                  <a:cubicBezTo>
                    <a:pt x="94" y="67"/>
                    <a:pt x="95" y="63"/>
                    <a:pt x="95" y="59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1" y="144"/>
                    <a:pt x="73" y="144"/>
                    <a:pt x="73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33"/>
                    <a:pt x="97" y="133"/>
                    <a:pt x="97" y="133"/>
                  </a:cubicBezTo>
                  <a:lnTo>
                    <a:pt x="85" y="133"/>
                  </a:lnTo>
                  <a:close/>
                  <a:moveTo>
                    <a:pt x="71" y="50"/>
                  </a:moveTo>
                  <a:cubicBezTo>
                    <a:pt x="71" y="53"/>
                    <a:pt x="70" y="54"/>
                    <a:pt x="70" y="55"/>
                  </a:cubicBezTo>
                  <a:cubicBezTo>
                    <a:pt x="69" y="56"/>
                    <a:pt x="68" y="56"/>
                    <a:pt x="66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71" y="5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3" name="Freeform 60"/>
            <p:cNvSpPr>
              <a:spLocks/>
            </p:cNvSpPr>
            <p:nvPr userDrawn="1"/>
          </p:nvSpPr>
          <p:spPr bwMode="auto">
            <a:xfrm>
              <a:off x="4171735" y="3560988"/>
              <a:ext cx="508313" cy="513900"/>
            </a:xfrm>
            <a:custGeom>
              <a:avLst/>
              <a:gdLst>
                <a:gd name="T0" fmla="*/ 2147483646 w 171"/>
                <a:gd name="T1" fmla="*/ 2147483646 h 173"/>
                <a:gd name="T2" fmla="*/ 2147483646 w 171"/>
                <a:gd name="T3" fmla="*/ 2147483646 h 173"/>
                <a:gd name="T4" fmla="*/ 2147483646 w 171"/>
                <a:gd name="T5" fmla="*/ 2147483646 h 173"/>
                <a:gd name="T6" fmla="*/ 2147483646 w 171"/>
                <a:gd name="T7" fmla="*/ 0 h 173"/>
                <a:gd name="T8" fmla="*/ 2147483646 w 171"/>
                <a:gd name="T9" fmla="*/ 0 h 173"/>
                <a:gd name="T10" fmla="*/ 2147483646 w 171"/>
                <a:gd name="T11" fmla="*/ 2147483646 h 173"/>
                <a:gd name="T12" fmla="*/ 2147483646 w 171"/>
                <a:gd name="T13" fmla="*/ 2147483646 h 173"/>
                <a:gd name="T14" fmla="*/ 2147483646 w 171"/>
                <a:gd name="T15" fmla="*/ 2147483646 h 173"/>
                <a:gd name="T16" fmla="*/ 2147483646 w 171"/>
                <a:gd name="T17" fmla="*/ 2147483646 h 173"/>
                <a:gd name="T18" fmla="*/ 2147483646 w 171"/>
                <a:gd name="T19" fmla="*/ 2147483646 h 173"/>
                <a:gd name="T20" fmla="*/ 2147483646 w 171"/>
                <a:gd name="T21" fmla="*/ 2147483646 h 173"/>
                <a:gd name="T22" fmla="*/ 2147483646 w 171"/>
                <a:gd name="T23" fmla="*/ 2147483646 h 173"/>
                <a:gd name="T24" fmla="*/ 2147483646 w 171"/>
                <a:gd name="T25" fmla="*/ 0 h 173"/>
                <a:gd name="T26" fmla="*/ 2147483646 w 171"/>
                <a:gd name="T27" fmla="*/ 0 h 173"/>
                <a:gd name="T28" fmla="*/ 2147483646 w 171"/>
                <a:gd name="T29" fmla="*/ 2147483646 h 173"/>
                <a:gd name="T30" fmla="*/ 2147483646 w 171"/>
                <a:gd name="T31" fmla="*/ 2147483646 h 173"/>
                <a:gd name="T32" fmla="*/ 2147483646 w 171"/>
                <a:gd name="T33" fmla="*/ 2147483646 h 173"/>
                <a:gd name="T34" fmla="*/ 0 w 171"/>
                <a:gd name="T35" fmla="*/ 2147483646 h 173"/>
                <a:gd name="T36" fmla="*/ 2147483646 w 171"/>
                <a:gd name="T37" fmla="*/ 2147483646 h 173"/>
                <a:gd name="T38" fmla="*/ 2147483646 w 171"/>
                <a:gd name="T39" fmla="*/ 2147483646 h 173"/>
                <a:gd name="T40" fmla="*/ 2147483646 w 171"/>
                <a:gd name="T41" fmla="*/ 2147483646 h 173"/>
                <a:gd name="T42" fmla="*/ 2147483646 w 171"/>
                <a:gd name="T43" fmla="*/ 2147483646 h 173"/>
                <a:gd name="T44" fmla="*/ 2147483646 w 171"/>
                <a:gd name="T45" fmla="*/ 2147483646 h 173"/>
                <a:gd name="T46" fmla="*/ 2147483646 w 171"/>
                <a:gd name="T47" fmla="*/ 2147483646 h 173"/>
                <a:gd name="T48" fmla="*/ 2147483646 w 171"/>
                <a:gd name="T49" fmla="*/ 2147483646 h 173"/>
                <a:gd name="T50" fmla="*/ 2147483646 w 171"/>
                <a:gd name="T51" fmla="*/ 2147483646 h 1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1" h="173">
                  <a:moveTo>
                    <a:pt x="162" y="50"/>
                  </a:moveTo>
                  <a:cubicBezTo>
                    <a:pt x="165" y="48"/>
                    <a:pt x="168" y="46"/>
                    <a:pt x="169" y="42"/>
                  </a:cubicBezTo>
                  <a:cubicBezTo>
                    <a:pt x="170" y="39"/>
                    <a:pt x="171" y="34"/>
                    <a:pt x="171" y="28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46" y="32"/>
                    <a:pt x="145" y="34"/>
                    <a:pt x="14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7"/>
                    <a:pt x="9" y="160"/>
                    <a:pt x="8" y="161"/>
                  </a:cubicBezTo>
                  <a:cubicBezTo>
                    <a:pt x="8" y="163"/>
                    <a:pt x="7" y="164"/>
                    <a:pt x="5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7" y="173"/>
                    <a:pt x="22" y="172"/>
                    <a:pt x="26" y="170"/>
                  </a:cubicBezTo>
                  <a:cubicBezTo>
                    <a:pt x="29" y="168"/>
                    <a:pt x="31" y="165"/>
                    <a:pt x="32" y="160"/>
                  </a:cubicBezTo>
                  <a:cubicBezTo>
                    <a:pt x="33" y="155"/>
                    <a:pt x="34" y="150"/>
                    <a:pt x="34" y="14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3" y="53"/>
                    <a:pt x="158" y="52"/>
                    <a:pt x="162" y="5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4" name="Freeform 61"/>
            <p:cNvSpPr>
              <a:spLocks/>
            </p:cNvSpPr>
            <p:nvPr userDrawn="1"/>
          </p:nvSpPr>
          <p:spPr bwMode="auto">
            <a:xfrm>
              <a:off x="3264745" y="3546022"/>
              <a:ext cx="244191" cy="204560"/>
            </a:xfrm>
            <a:custGeom>
              <a:avLst/>
              <a:gdLst>
                <a:gd name="T0" fmla="*/ 2147483646 w 83"/>
                <a:gd name="T1" fmla="*/ 2147483646 h 68"/>
                <a:gd name="T2" fmla="*/ 2147483646 w 83"/>
                <a:gd name="T3" fmla="*/ 2147483646 h 68"/>
                <a:gd name="T4" fmla="*/ 2147483646 w 83"/>
                <a:gd name="T5" fmla="*/ 2147483646 h 68"/>
                <a:gd name="T6" fmla="*/ 2147483646 w 83"/>
                <a:gd name="T7" fmla="*/ 2147483646 h 68"/>
                <a:gd name="T8" fmla="*/ 2147483646 w 83"/>
                <a:gd name="T9" fmla="*/ 2147483646 h 68"/>
                <a:gd name="T10" fmla="*/ 2147483646 w 83"/>
                <a:gd name="T11" fmla="*/ 2147483646 h 68"/>
                <a:gd name="T12" fmla="*/ 2147483646 w 83"/>
                <a:gd name="T13" fmla="*/ 2147483646 h 68"/>
                <a:gd name="T14" fmla="*/ 2147483646 w 83"/>
                <a:gd name="T15" fmla="*/ 2147483646 h 68"/>
                <a:gd name="T16" fmla="*/ 2147483646 w 83"/>
                <a:gd name="T17" fmla="*/ 2147483646 h 68"/>
                <a:gd name="T18" fmla="*/ 2147483646 w 83"/>
                <a:gd name="T19" fmla="*/ 0 h 68"/>
                <a:gd name="T20" fmla="*/ 0 w 83"/>
                <a:gd name="T21" fmla="*/ 0 h 68"/>
                <a:gd name="T22" fmla="*/ 0 w 83"/>
                <a:gd name="T23" fmla="*/ 2147483646 h 68"/>
                <a:gd name="T24" fmla="*/ 2147483646 w 83"/>
                <a:gd name="T25" fmla="*/ 2147483646 h 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3" h="68">
                  <a:moveTo>
                    <a:pt x="18" y="68"/>
                  </a:moveTo>
                  <a:cubicBezTo>
                    <a:pt x="83" y="68"/>
                    <a:pt x="83" y="68"/>
                    <a:pt x="83" y="68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9" y="54"/>
                    <a:pt x="29" y="43"/>
                    <a:pt x="29" y="4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0" y="48"/>
                  </a:cubicBezTo>
                  <a:cubicBezTo>
                    <a:pt x="0" y="68"/>
                    <a:pt x="18" y="68"/>
                    <a:pt x="18" y="6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5" name="Freeform 62"/>
            <p:cNvSpPr>
              <a:spLocks/>
            </p:cNvSpPr>
            <p:nvPr userDrawn="1"/>
          </p:nvSpPr>
          <p:spPr bwMode="auto">
            <a:xfrm>
              <a:off x="3000624" y="3546022"/>
              <a:ext cx="249173" cy="209551"/>
            </a:xfrm>
            <a:custGeom>
              <a:avLst/>
              <a:gdLst>
                <a:gd name="T0" fmla="*/ 2147483646 w 83"/>
                <a:gd name="T1" fmla="*/ 2147483646 h 69"/>
                <a:gd name="T2" fmla="*/ 2147483646 w 83"/>
                <a:gd name="T3" fmla="*/ 2147483646 h 69"/>
                <a:gd name="T4" fmla="*/ 2147483646 w 83"/>
                <a:gd name="T5" fmla="*/ 2147483646 h 69"/>
                <a:gd name="T6" fmla="*/ 2147483646 w 83"/>
                <a:gd name="T7" fmla="*/ 2147483646 h 69"/>
                <a:gd name="T8" fmla="*/ 2147483646 w 83"/>
                <a:gd name="T9" fmla="*/ 2147483646 h 69"/>
                <a:gd name="T10" fmla="*/ 2147483646 w 83"/>
                <a:gd name="T11" fmla="*/ 2147483646 h 69"/>
                <a:gd name="T12" fmla="*/ 2147483646 w 83"/>
                <a:gd name="T13" fmla="*/ 2147483646 h 69"/>
                <a:gd name="T14" fmla="*/ 2147483646 w 83"/>
                <a:gd name="T15" fmla="*/ 2147483646 h 69"/>
                <a:gd name="T16" fmla="*/ 2147483646 w 83"/>
                <a:gd name="T17" fmla="*/ 0 h 69"/>
                <a:gd name="T18" fmla="*/ 2147483646 w 83"/>
                <a:gd name="T19" fmla="*/ 0 h 69"/>
                <a:gd name="T20" fmla="*/ 2147483646 w 83"/>
                <a:gd name="T21" fmla="*/ 2147483646 h 69"/>
                <a:gd name="T22" fmla="*/ 2147483646 w 83"/>
                <a:gd name="T23" fmla="*/ 2147483646 h 69"/>
                <a:gd name="T24" fmla="*/ 2147483646 w 83"/>
                <a:gd name="T25" fmla="*/ 2147483646 h 69"/>
                <a:gd name="T26" fmla="*/ 2147483646 w 83"/>
                <a:gd name="T27" fmla="*/ 2147483646 h 69"/>
                <a:gd name="T28" fmla="*/ 0 w 83"/>
                <a:gd name="T29" fmla="*/ 2147483646 h 69"/>
                <a:gd name="T30" fmla="*/ 0 w 83"/>
                <a:gd name="T31" fmla="*/ 2147483646 h 69"/>
                <a:gd name="T32" fmla="*/ 2147483646 w 83"/>
                <a:gd name="T33" fmla="*/ 2147483646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3" h="69">
                  <a:moveTo>
                    <a:pt x="17" y="69"/>
                  </a:moveTo>
                  <a:cubicBezTo>
                    <a:pt x="83" y="69"/>
                    <a:pt x="83" y="69"/>
                    <a:pt x="83" y="69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25" y="54"/>
                    <a:pt x="26" y="44"/>
                    <a:pt x="26" y="4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"/>
                    <a:pt x="17" y="69"/>
                    <a:pt x="17" y="6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6" name="Freeform 63"/>
            <p:cNvSpPr>
              <a:spLocks/>
            </p:cNvSpPr>
            <p:nvPr userDrawn="1"/>
          </p:nvSpPr>
          <p:spPr bwMode="auto">
            <a:xfrm>
              <a:off x="3000624" y="3770539"/>
              <a:ext cx="518280" cy="304349"/>
            </a:xfrm>
            <a:custGeom>
              <a:avLst/>
              <a:gdLst>
                <a:gd name="T0" fmla="*/ 2147483646 w 174"/>
                <a:gd name="T1" fmla="*/ 2147483646 h 103"/>
                <a:gd name="T2" fmla="*/ 2147483646 w 174"/>
                <a:gd name="T3" fmla="*/ 2147483646 h 103"/>
                <a:gd name="T4" fmla="*/ 2147483646 w 174"/>
                <a:gd name="T5" fmla="*/ 2147483646 h 103"/>
                <a:gd name="T6" fmla="*/ 2147483646 w 174"/>
                <a:gd name="T7" fmla="*/ 2147483646 h 103"/>
                <a:gd name="T8" fmla="*/ 2147483646 w 174"/>
                <a:gd name="T9" fmla="*/ 2147483646 h 103"/>
                <a:gd name="T10" fmla="*/ 2147483646 w 174"/>
                <a:gd name="T11" fmla="*/ 2147483646 h 103"/>
                <a:gd name="T12" fmla="*/ 2147483646 w 174"/>
                <a:gd name="T13" fmla="*/ 2147483646 h 103"/>
                <a:gd name="T14" fmla="*/ 2147483646 w 174"/>
                <a:gd name="T15" fmla="*/ 2147483646 h 103"/>
                <a:gd name="T16" fmla="*/ 2147483646 w 174"/>
                <a:gd name="T17" fmla="*/ 2147483646 h 103"/>
                <a:gd name="T18" fmla="*/ 2147483646 w 174"/>
                <a:gd name="T19" fmla="*/ 2147483646 h 103"/>
                <a:gd name="T20" fmla="*/ 2147483646 w 174"/>
                <a:gd name="T21" fmla="*/ 2147483646 h 103"/>
                <a:gd name="T22" fmla="*/ 2147483646 w 174"/>
                <a:gd name="T23" fmla="*/ 0 h 103"/>
                <a:gd name="T24" fmla="*/ 2147483646 w 174"/>
                <a:gd name="T25" fmla="*/ 0 h 103"/>
                <a:gd name="T26" fmla="*/ 0 w 174"/>
                <a:gd name="T27" fmla="*/ 2147483646 h 103"/>
                <a:gd name="T28" fmla="*/ 2147483646 w 174"/>
                <a:gd name="T29" fmla="*/ 2147483646 h 103"/>
                <a:gd name="T30" fmla="*/ 2147483646 w 174"/>
                <a:gd name="T31" fmla="*/ 2147483646 h 103"/>
                <a:gd name="T32" fmla="*/ 0 w 174"/>
                <a:gd name="T33" fmla="*/ 2147483646 h 103"/>
                <a:gd name="T34" fmla="*/ 2147483646 w 174"/>
                <a:gd name="T35" fmla="*/ 2147483646 h 103"/>
                <a:gd name="T36" fmla="*/ 2147483646 w 174"/>
                <a:gd name="T37" fmla="*/ 2147483646 h 103"/>
                <a:gd name="T38" fmla="*/ 2147483646 w 174"/>
                <a:gd name="T39" fmla="*/ 2147483646 h 103"/>
                <a:gd name="T40" fmla="*/ 2147483646 w 174"/>
                <a:gd name="T41" fmla="*/ 2147483646 h 103"/>
                <a:gd name="T42" fmla="*/ 2147483646 w 174"/>
                <a:gd name="T43" fmla="*/ 2147483646 h 103"/>
                <a:gd name="T44" fmla="*/ 2147483646 w 174"/>
                <a:gd name="T45" fmla="*/ 2147483646 h 103"/>
                <a:gd name="T46" fmla="*/ 2147483646 w 174"/>
                <a:gd name="T47" fmla="*/ 2147483646 h 103"/>
                <a:gd name="T48" fmla="*/ 2147483646 w 174"/>
                <a:gd name="T49" fmla="*/ 2147483646 h 103"/>
                <a:gd name="T50" fmla="*/ 2147483646 w 174"/>
                <a:gd name="T51" fmla="*/ 2147483646 h 103"/>
                <a:gd name="T52" fmla="*/ 2147483646 w 174"/>
                <a:gd name="T53" fmla="*/ 2147483646 h 103"/>
                <a:gd name="T54" fmla="*/ 2147483646 w 174"/>
                <a:gd name="T55" fmla="*/ 2147483646 h 1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4" h="103">
                  <a:moveTo>
                    <a:pt x="155" y="58"/>
                  </a:moveTo>
                  <a:cubicBezTo>
                    <a:pt x="167" y="58"/>
                    <a:pt x="174" y="50"/>
                    <a:pt x="170" y="40"/>
                  </a:cubicBezTo>
                  <a:cubicBezTo>
                    <a:pt x="170" y="40"/>
                    <a:pt x="160" y="19"/>
                    <a:pt x="160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3" y="42"/>
                    <a:pt x="141" y="43"/>
                    <a:pt x="139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108" y="34"/>
                    <a:pt x="132" y="20"/>
                    <a:pt x="146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99" y="8"/>
                    <a:pt x="91" y="14"/>
                    <a:pt x="8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75" y="11"/>
                    <a:pt x="84" y="0"/>
                    <a:pt x="8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7"/>
                    <a:pt x="0" y="21"/>
                    <a:pt x="0" y="21"/>
                  </a:cubicBezTo>
                  <a:cubicBezTo>
                    <a:pt x="0" y="21"/>
                    <a:pt x="6" y="33"/>
                    <a:pt x="7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24" y="44"/>
                    <a:pt x="0" y="43"/>
                    <a:pt x="0" y="43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2" y="94"/>
                    <a:pt x="63" y="94"/>
                  </a:cubicBezTo>
                  <a:cubicBezTo>
                    <a:pt x="56" y="93"/>
                    <a:pt x="52" y="94"/>
                    <a:pt x="52" y="94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102" y="102"/>
                    <a:pt x="102" y="85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48" y="58"/>
                    <a:pt x="148" y="58"/>
                    <a:pt x="148" y="58"/>
                  </a:cubicBezTo>
                  <a:lnTo>
                    <a:pt x="155" y="5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7" name="Freeform 64"/>
            <p:cNvSpPr>
              <a:spLocks/>
            </p:cNvSpPr>
            <p:nvPr userDrawn="1"/>
          </p:nvSpPr>
          <p:spPr bwMode="auto">
            <a:xfrm>
              <a:off x="2990657" y="3955145"/>
              <a:ext cx="174419" cy="119743"/>
            </a:xfrm>
            <a:custGeom>
              <a:avLst/>
              <a:gdLst>
                <a:gd name="T0" fmla="*/ 2147483646 w 58"/>
                <a:gd name="T1" fmla="*/ 0 h 40"/>
                <a:gd name="T2" fmla="*/ 2147483646 w 58"/>
                <a:gd name="T3" fmla="*/ 2147483646 h 40"/>
                <a:gd name="T4" fmla="*/ 0 w 58"/>
                <a:gd name="T5" fmla="*/ 2147483646 h 40"/>
                <a:gd name="T6" fmla="*/ 2147483646 w 58"/>
                <a:gd name="T7" fmla="*/ 2147483646 h 40"/>
                <a:gd name="T8" fmla="*/ 2147483646 w 58"/>
                <a:gd name="T9" fmla="*/ 2147483646 h 40"/>
                <a:gd name="T10" fmla="*/ 2147483646 w 58"/>
                <a:gd name="T11" fmla="*/ 0 h 40"/>
                <a:gd name="T12" fmla="*/ 2147483646 w 58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0">
                  <a:moveTo>
                    <a:pt x="27" y="0"/>
                  </a:moveTo>
                  <a:cubicBezTo>
                    <a:pt x="27" y="0"/>
                    <a:pt x="22" y="25"/>
                    <a:pt x="7" y="31"/>
                  </a:cubicBezTo>
                  <a:cubicBezTo>
                    <a:pt x="5" y="31"/>
                    <a:pt x="0" y="31"/>
                    <a:pt x="0" y="3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9" y="40"/>
                    <a:pt x="58" y="0"/>
                    <a:pt x="58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8" name="Freeform 65"/>
            <p:cNvSpPr>
              <a:spLocks/>
            </p:cNvSpPr>
            <p:nvPr userDrawn="1"/>
          </p:nvSpPr>
          <p:spPr bwMode="auto">
            <a:xfrm>
              <a:off x="3344481" y="3955145"/>
              <a:ext cx="174423" cy="119743"/>
            </a:xfrm>
            <a:custGeom>
              <a:avLst/>
              <a:gdLst>
                <a:gd name="T0" fmla="*/ 2147483646 w 58"/>
                <a:gd name="T1" fmla="*/ 0 h 41"/>
                <a:gd name="T2" fmla="*/ 0 w 58"/>
                <a:gd name="T3" fmla="*/ 0 h 41"/>
                <a:gd name="T4" fmla="*/ 2147483646 w 58"/>
                <a:gd name="T5" fmla="*/ 2147483646 h 41"/>
                <a:gd name="T6" fmla="*/ 2147483646 w 58"/>
                <a:gd name="T7" fmla="*/ 2147483646 h 41"/>
                <a:gd name="T8" fmla="*/ 2147483646 w 58"/>
                <a:gd name="T9" fmla="*/ 2147483646 h 41"/>
                <a:gd name="T10" fmla="*/ 2147483646 w 58"/>
                <a:gd name="T11" fmla="*/ 2147483646 h 41"/>
                <a:gd name="T12" fmla="*/ 2147483646 w 58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41"/>
                    <a:pt x="36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2" y="32"/>
                    <a:pt x="50" y="31"/>
                  </a:cubicBezTo>
                  <a:cubicBezTo>
                    <a:pt x="36" y="25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9" name="Freeform 66"/>
            <p:cNvSpPr>
              <a:spLocks/>
            </p:cNvSpPr>
            <p:nvPr userDrawn="1"/>
          </p:nvSpPr>
          <p:spPr bwMode="auto">
            <a:xfrm>
              <a:off x="3588672" y="3546022"/>
              <a:ext cx="528247" cy="533854"/>
            </a:xfrm>
            <a:custGeom>
              <a:avLst/>
              <a:gdLst>
                <a:gd name="T0" fmla="*/ 2147483646 w 177"/>
                <a:gd name="T1" fmla="*/ 2147483646 h 178"/>
                <a:gd name="T2" fmla="*/ 2147483646 w 177"/>
                <a:gd name="T3" fmla="*/ 2147483646 h 178"/>
                <a:gd name="T4" fmla="*/ 2147483646 w 177"/>
                <a:gd name="T5" fmla="*/ 2147483646 h 178"/>
                <a:gd name="T6" fmla="*/ 2147483646 w 177"/>
                <a:gd name="T7" fmla="*/ 2147483646 h 178"/>
                <a:gd name="T8" fmla="*/ 2147483646 w 177"/>
                <a:gd name="T9" fmla="*/ 2147483646 h 178"/>
                <a:gd name="T10" fmla="*/ 2147483646 w 177"/>
                <a:gd name="T11" fmla="*/ 0 h 178"/>
                <a:gd name="T12" fmla="*/ 2147483646 w 177"/>
                <a:gd name="T13" fmla="*/ 0 h 178"/>
                <a:gd name="T14" fmla="*/ 2147483646 w 177"/>
                <a:gd name="T15" fmla="*/ 2147483646 h 178"/>
                <a:gd name="T16" fmla="*/ 0 w 177"/>
                <a:gd name="T17" fmla="*/ 2147483646 h 178"/>
                <a:gd name="T18" fmla="*/ 2147483646 w 177"/>
                <a:gd name="T19" fmla="*/ 2147483646 h 178"/>
                <a:gd name="T20" fmla="*/ 2147483646 w 177"/>
                <a:gd name="T21" fmla="*/ 2147483646 h 178"/>
                <a:gd name="T22" fmla="*/ 2147483646 w 177"/>
                <a:gd name="T23" fmla="*/ 2147483646 h 178"/>
                <a:gd name="T24" fmla="*/ 2147483646 w 177"/>
                <a:gd name="T25" fmla="*/ 2147483646 h 178"/>
                <a:gd name="T26" fmla="*/ 2147483646 w 177"/>
                <a:gd name="T27" fmla="*/ 2147483646 h 178"/>
                <a:gd name="T28" fmla="*/ 2147483646 w 177"/>
                <a:gd name="T29" fmla="*/ 2147483646 h 178"/>
                <a:gd name="T30" fmla="*/ 2147483646 w 177"/>
                <a:gd name="T31" fmla="*/ 2147483646 h 178"/>
                <a:gd name="T32" fmla="*/ 2147483646 w 177"/>
                <a:gd name="T33" fmla="*/ 2147483646 h 178"/>
                <a:gd name="T34" fmla="*/ 2147483646 w 177"/>
                <a:gd name="T35" fmla="*/ 2147483646 h 178"/>
                <a:gd name="T36" fmla="*/ 2147483646 w 177"/>
                <a:gd name="T37" fmla="*/ 2147483646 h 178"/>
                <a:gd name="T38" fmla="*/ 2147483646 w 177"/>
                <a:gd name="T39" fmla="*/ 2147483646 h 178"/>
                <a:gd name="T40" fmla="*/ 2147483646 w 177"/>
                <a:gd name="T41" fmla="*/ 2147483646 h 178"/>
                <a:gd name="T42" fmla="*/ 2147483646 w 177"/>
                <a:gd name="T43" fmla="*/ 2147483646 h 178"/>
                <a:gd name="T44" fmla="*/ 2147483646 w 177"/>
                <a:gd name="T45" fmla="*/ 2147483646 h 178"/>
                <a:gd name="T46" fmla="*/ 2147483646 w 177"/>
                <a:gd name="T47" fmla="*/ 2147483646 h 178"/>
                <a:gd name="T48" fmla="*/ 2147483646 w 177"/>
                <a:gd name="T49" fmla="*/ 2147483646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7" h="178">
                  <a:moveTo>
                    <a:pt x="133" y="148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26" y="168"/>
                    <a:pt x="14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52" y="178"/>
                    <a:pt x="59" y="163"/>
                  </a:cubicBezTo>
                  <a:cubicBezTo>
                    <a:pt x="65" y="148"/>
                    <a:pt x="75" y="92"/>
                    <a:pt x="76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1" y="177"/>
                    <a:pt x="131" y="176"/>
                    <a:pt x="131" y="176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32" y="161"/>
                    <a:pt x="133" y="148"/>
                    <a:pt x="133" y="14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0" name="Freeform 67"/>
            <p:cNvSpPr>
              <a:spLocks/>
            </p:cNvSpPr>
            <p:nvPr userDrawn="1"/>
          </p:nvSpPr>
          <p:spPr bwMode="auto">
            <a:xfrm>
              <a:off x="3598639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2147483646 w 64"/>
                <a:gd name="T9" fmla="*/ 0 h 64"/>
                <a:gd name="T10" fmla="*/ 0 w 64"/>
                <a:gd name="T11" fmla="*/ 0 h 64"/>
                <a:gd name="T12" fmla="*/ 2147483646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43" y="64"/>
                  </a:moveTo>
                  <a:cubicBezTo>
                    <a:pt x="44" y="64"/>
                    <a:pt x="64" y="64"/>
                    <a:pt x="64" y="64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9" y="55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40"/>
                    <a:pt x="22" y="53"/>
                  </a:cubicBezTo>
                  <a:cubicBezTo>
                    <a:pt x="29" y="62"/>
                    <a:pt x="37" y="64"/>
                    <a:pt x="43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1" name="Freeform 68"/>
            <p:cNvSpPr>
              <a:spLocks/>
            </p:cNvSpPr>
            <p:nvPr userDrawn="1"/>
          </p:nvSpPr>
          <p:spPr bwMode="auto">
            <a:xfrm>
              <a:off x="3907613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0 h 64"/>
                <a:gd name="T6" fmla="*/ 2147483646 w 64"/>
                <a:gd name="T7" fmla="*/ 0 h 64"/>
                <a:gd name="T8" fmla="*/ 2147483646 w 64"/>
                <a:gd name="T9" fmla="*/ 2147483646 h 64"/>
                <a:gd name="T10" fmla="*/ 0 w 64"/>
                <a:gd name="T11" fmla="*/ 2147483646 h 64"/>
                <a:gd name="T12" fmla="*/ 0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20" y="64"/>
                  </a:moveTo>
                  <a:cubicBezTo>
                    <a:pt x="27" y="64"/>
                    <a:pt x="34" y="62"/>
                    <a:pt x="42" y="53"/>
                  </a:cubicBezTo>
                  <a:cubicBezTo>
                    <a:pt x="49" y="40"/>
                    <a:pt x="64" y="0"/>
                    <a:pt x="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55"/>
                    <a:pt x="6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0" y="64"/>
                    <a:pt x="20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2" name="Freeform 69"/>
            <p:cNvSpPr>
              <a:spLocks/>
            </p:cNvSpPr>
            <p:nvPr userDrawn="1"/>
          </p:nvSpPr>
          <p:spPr bwMode="auto">
            <a:xfrm>
              <a:off x="5412617" y="3820432"/>
              <a:ext cx="84717" cy="99786"/>
            </a:xfrm>
            <a:custGeom>
              <a:avLst/>
              <a:gdLst>
                <a:gd name="T0" fmla="*/ 2147483646 w 29"/>
                <a:gd name="T1" fmla="*/ 2147483646 h 33"/>
                <a:gd name="T2" fmla="*/ 2147483646 w 29"/>
                <a:gd name="T3" fmla="*/ 2147483646 h 33"/>
                <a:gd name="T4" fmla="*/ 2147483646 w 29"/>
                <a:gd name="T5" fmla="*/ 2147483646 h 33"/>
                <a:gd name="T6" fmla="*/ 2147483646 w 29"/>
                <a:gd name="T7" fmla="*/ 2147483646 h 33"/>
                <a:gd name="T8" fmla="*/ 0 w 29"/>
                <a:gd name="T9" fmla="*/ 2147483646 h 33"/>
                <a:gd name="T10" fmla="*/ 0 w 29"/>
                <a:gd name="T11" fmla="*/ 0 h 33"/>
                <a:gd name="T12" fmla="*/ 2147483646 w 29"/>
                <a:gd name="T13" fmla="*/ 0 h 33"/>
                <a:gd name="T14" fmla="*/ 2147483646 w 29"/>
                <a:gd name="T15" fmla="*/ 2147483646 h 33"/>
                <a:gd name="T16" fmla="*/ 2147483646 w 29"/>
                <a:gd name="T17" fmla="*/ 2147483646 h 33"/>
                <a:gd name="T18" fmla="*/ 2147483646 w 29"/>
                <a:gd name="T19" fmla="*/ 2147483646 h 33"/>
                <a:gd name="T20" fmla="*/ 2147483646 w 29"/>
                <a:gd name="T21" fmla="*/ 2147483646 h 33"/>
                <a:gd name="T22" fmla="*/ 2147483646 w 29"/>
                <a:gd name="T23" fmla="*/ 2147483646 h 33"/>
                <a:gd name="T24" fmla="*/ 2147483646 w 29"/>
                <a:gd name="T25" fmla="*/ 0 h 33"/>
                <a:gd name="T26" fmla="*/ 2147483646 w 29"/>
                <a:gd name="T27" fmla="*/ 0 h 33"/>
                <a:gd name="T28" fmla="*/ 2147483646 w 29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" h="33">
                  <a:moveTo>
                    <a:pt x="29" y="23"/>
                  </a:moveTo>
                  <a:cubicBezTo>
                    <a:pt x="29" y="26"/>
                    <a:pt x="27" y="28"/>
                    <a:pt x="25" y="30"/>
                  </a:cubicBezTo>
                  <a:cubicBezTo>
                    <a:pt x="23" y="32"/>
                    <a:pt x="19" y="33"/>
                    <a:pt x="15" y="33"/>
                  </a:cubicBezTo>
                  <a:cubicBezTo>
                    <a:pt x="9" y="33"/>
                    <a:pt x="6" y="32"/>
                    <a:pt x="4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10" y="26"/>
                    <a:pt x="10" y="27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3" name="Rectangle 70"/>
            <p:cNvSpPr>
              <a:spLocks noChangeArrowheads="1"/>
            </p:cNvSpPr>
            <p:nvPr userDrawn="1"/>
          </p:nvSpPr>
          <p:spPr bwMode="auto">
            <a:xfrm>
              <a:off x="5641857" y="3820432"/>
              <a:ext cx="24916" cy="99786"/>
            </a:xfrm>
            <a:prstGeom prst="rect">
              <a:avLst/>
            </a:prstGeom>
            <a:solidFill>
              <a:srgbClr val="920783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9pPr>
            </a:lstStyle>
            <a:p>
              <a:pPr>
                <a:defRPr/>
              </a:pPr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4" name="Freeform 71"/>
            <p:cNvSpPr>
              <a:spLocks noEditPoints="1"/>
            </p:cNvSpPr>
            <p:nvPr userDrawn="1"/>
          </p:nvSpPr>
          <p:spPr bwMode="auto">
            <a:xfrm>
              <a:off x="5806309" y="3820432"/>
              <a:ext cx="79735" cy="99786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4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8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1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1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5" name="Freeform 72"/>
            <p:cNvSpPr>
              <a:spLocks noEditPoints="1"/>
            </p:cNvSpPr>
            <p:nvPr userDrawn="1"/>
          </p:nvSpPr>
          <p:spPr bwMode="auto">
            <a:xfrm>
              <a:off x="5900996" y="3820432"/>
              <a:ext cx="94684" cy="99786"/>
            </a:xfrm>
            <a:custGeom>
              <a:avLst/>
              <a:gdLst>
                <a:gd name="T0" fmla="*/ 2147483646 w 32"/>
                <a:gd name="T1" fmla="*/ 2147483646 h 33"/>
                <a:gd name="T2" fmla="*/ 2147483646 w 32"/>
                <a:gd name="T3" fmla="*/ 2147483646 h 33"/>
                <a:gd name="T4" fmla="*/ 2147483646 w 32"/>
                <a:gd name="T5" fmla="*/ 2147483646 h 33"/>
                <a:gd name="T6" fmla="*/ 2147483646 w 32"/>
                <a:gd name="T7" fmla="*/ 2147483646 h 33"/>
                <a:gd name="T8" fmla="*/ 0 w 32"/>
                <a:gd name="T9" fmla="*/ 2147483646 h 33"/>
                <a:gd name="T10" fmla="*/ 0 w 32"/>
                <a:gd name="T11" fmla="*/ 2147483646 h 33"/>
                <a:gd name="T12" fmla="*/ 2147483646 w 32"/>
                <a:gd name="T13" fmla="*/ 2147483646 h 33"/>
                <a:gd name="T14" fmla="*/ 2147483646 w 32"/>
                <a:gd name="T15" fmla="*/ 0 h 33"/>
                <a:gd name="T16" fmla="*/ 2147483646 w 32"/>
                <a:gd name="T17" fmla="*/ 2147483646 h 33"/>
                <a:gd name="T18" fmla="*/ 2147483646 w 32"/>
                <a:gd name="T19" fmla="*/ 2147483646 h 33"/>
                <a:gd name="T20" fmla="*/ 2147483646 w 32"/>
                <a:gd name="T21" fmla="*/ 2147483646 h 33"/>
                <a:gd name="T22" fmla="*/ 2147483646 w 32"/>
                <a:gd name="T23" fmla="*/ 2147483646 h 33"/>
                <a:gd name="T24" fmla="*/ 2147483646 w 32"/>
                <a:gd name="T25" fmla="*/ 2147483646 h 33"/>
                <a:gd name="T26" fmla="*/ 2147483646 w 32"/>
                <a:gd name="T27" fmla="*/ 2147483646 h 33"/>
                <a:gd name="T28" fmla="*/ 2147483646 w 32"/>
                <a:gd name="T29" fmla="*/ 2147483646 h 33"/>
                <a:gd name="T30" fmla="*/ 2147483646 w 32"/>
                <a:gd name="T31" fmla="*/ 2147483646 h 33"/>
                <a:gd name="T32" fmla="*/ 2147483646 w 32"/>
                <a:gd name="T33" fmla="*/ 2147483646 h 33"/>
                <a:gd name="T34" fmla="*/ 2147483646 w 32"/>
                <a:gd name="T35" fmla="*/ 2147483646 h 33"/>
                <a:gd name="T36" fmla="*/ 2147483646 w 32"/>
                <a:gd name="T37" fmla="*/ 2147483646 h 33"/>
                <a:gd name="T38" fmla="*/ 2147483646 w 32"/>
                <a:gd name="T39" fmla="*/ 2147483646 h 33"/>
                <a:gd name="T40" fmla="*/ 2147483646 w 32"/>
                <a:gd name="T41" fmla="*/ 2147483646 h 33"/>
                <a:gd name="T42" fmla="*/ 2147483646 w 32"/>
                <a:gd name="T43" fmla="*/ 2147483646 h 3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" h="33">
                  <a:moveTo>
                    <a:pt x="32" y="17"/>
                  </a:moveTo>
                  <a:cubicBezTo>
                    <a:pt x="32" y="22"/>
                    <a:pt x="31" y="26"/>
                    <a:pt x="28" y="29"/>
                  </a:cubicBezTo>
                  <a:cubicBezTo>
                    <a:pt x="25" y="32"/>
                    <a:pt x="21" y="33"/>
                    <a:pt x="16" y="33"/>
                  </a:cubicBezTo>
                  <a:cubicBezTo>
                    <a:pt x="11" y="33"/>
                    <a:pt x="8" y="32"/>
                    <a:pt x="5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7" y="0"/>
                  </a:cubicBezTo>
                  <a:cubicBezTo>
                    <a:pt x="22" y="0"/>
                    <a:pt x="26" y="1"/>
                    <a:pt x="28" y="4"/>
                  </a:cubicBezTo>
                  <a:cubicBezTo>
                    <a:pt x="31" y="7"/>
                    <a:pt x="32" y="11"/>
                    <a:pt x="32" y="16"/>
                  </a:cubicBezTo>
                  <a:lnTo>
                    <a:pt x="32" y="17"/>
                  </a:ln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2"/>
                    <a:pt x="23" y="9"/>
                    <a:pt x="22" y="7"/>
                  </a:cubicBezTo>
                  <a:cubicBezTo>
                    <a:pt x="21" y="5"/>
                    <a:pt x="19" y="4"/>
                    <a:pt x="16" y="4"/>
                  </a:cubicBezTo>
                  <a:cubicBezTo>
                    <a:pt x="13" y="4"/>
                    <a:pt x="11" y="5"/>
                    <a:pt x="10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0" y="26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9" y="28"/>
                    <a:pt x="21" y="27"/>
                    <a:pt x="22" y="26"/>
                  </a:cubicBezTo>
                  <a:cubicBezTo>
                    <a:pt x="23" y="24"/>
                    <a:pt x="24" y="21"/>
                    <a:pt x="24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6" name="Freeform 73"/>
            <p:cNvSpPr>
              <a:spLocks/>
            </p:cNvSpPr>
            <p:nvPr userDrawn="1"/>
          </p:nvSpPr>
          <p:spPr bwMode="auto">
            <a:xfrm>
              <a:off x="6015614" y="382043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2" y="32"/>
                    <a:pt x="19" y="33"/>
                    <a:pt x="14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9" y="26"/>
                    <a:pt x="10" y="27"/>
                  </a:cubicBezTo>
                  <a:cubicBezTo>
                    <a:pt x="11" y="28"/>
                    <a:pt x="13" y="28"/>
                    <a:pt x="15" y="28"/>
                  </a:cubicBezTo>
                  <a:cubicBezTo>
                    <a:pt x="17" y="28"/>
                    <a:pt x="19" y="28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7" name="Freeform 74"/>
            <p:cNvSpPr>
              <a:spLocks noEditPoints="1"/>
            </p:cNvSpPr>
            <p:nvPr userDrawn="1"/>
          </p:nvSpPr>
          <p:spPr bwMode="auto">
            <a:xfrm>
              <a:off x="6125250" y="3820432"/>
              <a:ext cx="74753" cy="99786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1"/>
                  </a:moveTo>
                  <a:cubicBezTo>
                    <a:pt x="26" y="14"/>
                    <a:pt x="25" y="16"/>
                    <a:pt x="23" y="17"/>
                  </a:cubicBezTo>
                  <a:cubicBezTo>
                    <a:pt x="21" y="19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1"/>
                    <a:pt x="24" y="3"/>
                  </a:cubicBezTo>
                  <a:cubicBezTo>
                    <a:pt x="25" y="4"/>
                    <a:pt x="26" y="6"/>
                    <a:pt x="26" y="9"/>
                  </a:cubicBezTo>
                  <a:lnTo>
                    <a:pt x="26" y="11"/>
                  </a:lnTo>
                  <a:close/>
                  <a:moveTo>
                    <a:pt x="17" y="12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7" y="13"/>
                    <a:pt x="17" y="13"/>
                    <a:pt x="17" y="12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8" name="Freeform 75"/>
            <p:cNvSpPr>
              <a:spLocks/>
            </p:cNvSpPr>
            <p:nvPr userDrawn="1"/>
          </p:nvSpPr>
          <p:spPr bwMode="auto">
            <a:xfrm>
              <a:off x="5517268" y="3820432"/>
              <a:ext cx="94687" cy="99786"/>
            </a:xfrm>
            <a:custGeom>
              <a:avLst/>
              <a:gdLst>
                <a:gd name="T0" fmla="*/ 2147483646 w 57"/>
                <a:gd name="T1" fmla="*/ 2147483646 h 60"/>
                <a:gd name="T2" fmla="*/ 0 w 57"/>
                <a:gd name="T3" fmla="*/ 2147483646 h 60"/>
                <a:gd name="T4" fmla="*/ 0 w 57"/>
                <a:gd name="T5" fmla="*/ 0 h 60"/>
                <a:gd name="T6" fmla="*/ 2147483646 w 57"/>
                <a:gd name="T7" fmla="*/ 0 h 60"/>
                <a:gd name="T8" fmla="*/ 2147483646 w 57"/>
                <a:gd name="T9" fmla="*/ 2147483646 h 60"/>
                <a:gd name="T10" fmla="*/ 2147483646 w 57"/>
                <a:gd name="T11" fmla="*/ 2147483646 h 60"/>
                <a:gd name="T12" fmla="*/ 2147483646 w 57"/>
                <a:gd name="T13" fmla="*/ 0 h 60"/>
                <a:gd name="T14" fmla="*/ 2147483646 w 57"/>
                <a:gd name="T15" fmla="*/ 0 h 60"/>
                <a:gd name="T16" fmla="*/ 2147483646 w 57"/>
                <a:gd name="T17" fmla="*/ 2147483646 h 60"/>
                <a:gd name="T18" fmla="*/ 2147483646 w 57"/>
                <a:gd name="T19" fmla="*/ 2147483646 h 60"/>
                <a:gd name="T20" fmla="*/ 2147483646 w 57"/>
                <a:gd name="T21" fmla="*/ 2147483646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60">
                  <a:moveTo>
                    <a:pt x="14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44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44" y="43"/>
                  </a:lnTo>
                  <a:lnTo>
                    <a:pt x="14" y="21"/>
                  </a:lnTo>
                  <a:lnTo>
                    <a:pt x="14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9" name="Freeform 76"/>
            <p:cNvSpPr>
              <a:spLocks/>
            </p:cNvSpPr>
            <p:nvPr userDrawn="1"/>
          </p:nvSpPr>
          <p:spPr bwMode="auto">
            <a:xfrm>
              <a:off x="5691691" y="3820432"/>
              <a:ext cx="89702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2147483646 w 31"/>
                <a:gd name="T7" fmla="*/ 2147483646 h 33"/>
                <a:gd name="T8" fmla="*/ 0 w 31"/>
                <a:gd name="T9" fmla="*/ 2147483646 h 33"/>
                <a:gd name="T10" fmla="*/ 0 w 31"/>
                <a:gd name="T11" fmla="*/ 2147483646 h 33"/>
                <a:gd name="T12" fmla="*/ 2147483646 w 31"/>
                <a:gd name="T13" fmla="*/ 2147483646 h 33"/>
                <a:gd name="T14" fmla="*/ 2147483646 w 31"/>
                <a:gd name="T15" fmla="*/ 0 h 33"/>
                <a:gd name="T16" fmla="*/ 2147483646 w 31"/>
                <a:gd name="T17" fmla="*/ 0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2147483646 w 31"/>
                <a:gd name="T37" fmla="*/ 2147483646 h 33"/>
                <a:gd name="T38" fmla="*/ 2147483646 w 31"/>
                <a:gd name="T39" fmla="*/ 2147483646 h 33"/>
                <a:gd name="T40" fmla="*/ 2147483646 w 31"/>
                <a:gd name="T41" fmla="*/ 2147483646 h 33"/>
                <a:gd name="T42" fmla="*/ 2147483646 w 31"/>
                <a:gd name="T43" fmla="*/ 2147483646 h 33"/>
                <a:gd name="T44" fmla="*/ 2147483646 w 31"/>
                <a:gd name="T45" fmla="*/ 2147483646 h 33"/>
                <a:gd name="T46" fmla="*/ 2147483646 w 31"/>
                <a:gd name="T47" fmla="*/ 2147483646 h 33"/>
                <a:gd name="T48" fmla="*/ 2147483646 w 31"/>
                <a:gd name="T49" fmla="*/ 2147483646 h 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" h="33">
                  <a:moveTo>
                    <a:pt x="31" y="28"/>
                  </a:moveTo>
                  <a:cubicBezTo>
                    <a:pt x="30" y="29"/>
                    <a:pt x="28" y="30"/>
                    <a:pt x="26" y="31"/>
                  </a:cubicBezTo>
                  <a:cubicBezTo>
                    <a:pt x="23" y="32"/>
                    <a:pt x="20" y="33"/>
                    <a:pt x="17" y="33"/>
                  </a:cubicBezTo>
                  <a:cubicBezTo>
                    <a:pt x="11" y="33"/>
                    <a:pt x="7" y="32"/>
                    <a:pt x="4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3" y="0"/>
                    <a:pt x="19" y="0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4" y="5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1" y="26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7"/>
                    <a:pt x="24" y="2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2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0" name="Freeform 77"/>
            <p:cNvSpPr>
              <a:spLocks noEditPoints="1"/>
            </p:cNvSpPr>
            <p:nvPr userDrawn="1"/>
          </p:nvSpPr>
          <p:spPr bwMode="auto">
            <a:xfrm>
              <a:off x="6793034" y="3980090"/>
              <a:ext cx="104654" cy="94798"/>
            </a:xfrm>
            <a:custGeom>
              <a:avLst/>
              <a:gdLst>
                <a:gd name="T0" fmla="*/ 2147483646 w 66"/>
                <a:gd name="T1" fmla="*/ 2147483646 h 60"/>
                <a:gd name="T2" fmla="*/ 2147483646 w 66"/>
                <a:gd name="T3" fmla="*/ 2147483646 h 60"/>
                <a:gd name="T4" fmla="*/ 2147483646 w 66"/>
                <a:gd name="T5" fmla="*/ 2147483646 h 60"/>
                <a:gd name="T6" fmla="*/ 2147483646 w 66"/>
                <a:gd name="T7" fmla="*/ 2147483646 h 60"/>
                <a:gd name="T8" fmla="*/ 2147483646 w 66"/>
                <a:gd name="T9" fmla="*/ 2147483646 h 60"/>
                <a:gd name="T10" fmla="*/ 0 w 66"/>
                <a:gd name="T11" fmla="*/ 2147483646 h 60"/>
                <a:gd name="T12" fmla="*/ 2147483646 w 66"/>
                <a:gd name="T13" fmla="*/ 0 h 60"/>
                <a:gd name="T14" fmla="*/ 2147483646 w 66"/>
                <a:gd name="T15" fmla="*/ 0 h 60"/>
                <a:gd name="T16" fmla="*/ 2147483646 w 66"/>
                <a:gd name="T17" fmla="*/ 2147483646 h 60"/>
                <a:gd name="T18" fmla="*/ 2147483646 w 66"/>
                <a:gd name="T19" fmla="*/ 2147483646 h 60"/>
                <a:gd name="T20" fmla="*/ 2147483646 w 66"/>
                <a:gd name="T21" fmla="*/ 2147483646 h 60"/>
                <a:gd name="T22" fmla="*/ 2147483646 w 66"/>
                <a:gd name="T23" fmla="*/ 2147483646 h 60"/>
                <a:gd name="T24" fmla="*/ 2147483646 w 66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" h="60">
                  <a:moveTo>
                    <a:pt x="66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9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6" y="60"/>
                  </a:lnTo>
                  <a:close/>
                  <a:moveTo>
                    <a:pt x="40" y="37"/>
                  </a:moveTo>
                  <a:lnTo>
                    <a:pt x="30" y="15"/>
                  </a:lnTo>
                  <a:lnTo>
                    <a:pt x="21" y="37"/>
                  </a:lnTo>
                  <a:lnTo>
                    <a:pt x="40" y="3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1" name="Freeform 78"/>
            <p:cNvSpPr>
              <a:spLocks noEditPoints="1"/>
            </p:cNvSpPr>
            <p:nvPr userDrawn="1"/>
          </p:nvSpPr>
          <p:spPr bwMode="auto">
            <a:xfrm>
              <a:off x="6593695" y="3980090"/>
              <a:ext cx="84720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7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2" name="Freeform 79"/>
            <p:cNvSpPr>
              <a:spLocks noEditPoints="1"/>
            </p:cNvSpPr>
            <p:nvPr userDrawn="1"/>
          </p:nvSpPr>
          <p:spPr bwMode="auto">
            <a:xfrm>
              <a:off x="669336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3"/>
                    <a:pt x="29" y="27"/>
                    <a:pt x="27" y="29"/>
                  </a:cubicBezTo>
                  <a:cubicBezTo>
                    <a:pt x="24" y="32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6"/>
                  </a:cubicBezTo>
                  <a:lnTo>
                    <a:pt x="31" y="17"/>
                  </a:lnTo>
                  <a:close/>
                  <a:moveTo>
                    <a:pt x="22" y="17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3"/>
                    <a:pt x="21" y="10"/>
                    <a:pt x="19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20" y="26"/>
                  </a:cubicBezTo>
                  <a:cubicBezTo>
                    <a:pt x="21" y="24"/>
                    <a:pt x="22" y="21"/>
                    <a:pt x="22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3" name="Freeform 80"/>
            <p:cNvSpPr>
              <a:spLocks/>
            </p:cNvSpPr>
            <p:nvPr userDrawn="1"/>
          </p:nvSpPr>
          <p:spPr bwMode="auto">
            <a:xfrm>
              <a:off x="6015614" y="3980090"/>
              <a:ext cx="79735" cy="94798"/>
            </a:xfrm>
            <a:custGeom>
              <a:avLst/>
              <a:gdLst>
                <a:gd name="T0" fmla="*/ 2147483646 w 49"/>
                <a:gd name="T1" fmla="*/ 2147483646 h 60"/>
                <a:gd name="T2" fmla="*/ 2147483646 w 49"/>
                <a:gd name="T3" fmla="*/ 2147483646 h 60"/>
                <a:gd name="T4" fmla="*/ 2147483646 w 49"/>
                <a:gd name="T5" fmla="*/ 2147483646 h 60"/>
                <a:gd name="T6" fmla="*/ 2147483646 w 49"/>
                <a:gd name="T7" fmla="*/ 2147483646 h 60"/>
                <a:gd name="T8" fmla="*/ 2147483646 w 49"/>
                <a:gd name="T9" fmla="*/ 2147483646 h 60"/>
                <a:gd name="T10" fmla="*/ 2147483646 w 49"/>
                <a:gd name="T11" fmla="*/ 2147483646 h 60"/>
                <a:gd name="T12" fmla="*/ 0 w 49"/>
                <a:gd name="T13" fmla="*/ 0 h 60"/>
                <a:gd name="T14" fmla="*/ 2147483646 w 49"/>
                <a:gd name="T15" fmla="*/ 0 h 60"/>
                <a:gd name="T16" fmla="*/ 2147483646 w 49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60">
                  <a:moveTo>
                    <a:pt x="49" y="7"/>
                  </a:moveTo>
                  <a:lnTo>
                    <a:pt x="32" y="7"/>
                  </a:lnTo>
                  <a:lnTo>
                    <a:pt x="32" y="60"/>
                  </a:lnTo>
                  <a:lnTo>
                    <a:pt x="17" y="60"/>
                  </a:lnTo>
                  <a:lnTo>
                    <a:pt x="17" y="7"/>
                  </a:lnTo>
                  <a:lnTo>
                    <a:pt x="2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4" name="Freeform 81"/>
            <p:cNvSpPr>
              <a:spLocks/>
            </p:cNvSpPr>
            <p:nvPr userDrawn="1"/>
          </p:nvSpPr>
          <p:spPr bwMode="auto">
            <a:xfrm>
              <a:off x="5412617" y="3975102"/>
              <a:ext cx="84717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2147483646 h 33"/>
                <a:gd name="T12" fmla="*/ 2147483646 w 28"/>
                <a:gd name="T13" fmla="*/ 2147483646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2147483646 h 33"/>
                <a:gd name="T26" fmla="*/ 2147483646 w 28"/>
                <a:gd name="T27" fmla="*/ 2147483646 h 33"/>
                <a:gd name="T28" fmla="*/ 2147483646 w 28"/>
                <a:gd name="T29" fmla="*/ 2147483646 h 33"/>
                <a:gd name="T30" fmla="*/ 2147483646 w 28"/>
                <a:gd name="T31" fmla="*/ 0 h 33"/>
                <a:gd name="T32" fmla="*/ 2147483646 w 28"/>
                <a:gd name="T33" fmla="*/ 0 h 33"/>
                <a:gd name="T34" fmla="*/ 2147483646 w 28"/>
                <a:gd name="T35" fmla="*/ 2147483646 h 33"/>
                <a:gd name="T36" fmla="*/ 2147483646 w 28"/>
                <a:gd name="T37" fmla="*/ 2147483646 h 33"/>
                <a:gd name="T38" fmla="*/ 2147483646 w 28"/>
                <a:gd name="T39" fmla="*/ 2147483646 h 33"/>
                <a:gd name="T40" fmla="*/ 2147483646 w 28"/>
                <a:gd name="T41" fmla="*/ 2147483646 h 33"/>
                <a:gd name="T42" fmla="*/ 2147483646 w 28"/>
                <a:gd name="T43" fmla="*/ 2147483646 h 33"/>
                <a:gd name="T44" fmla="*/ 2147483646 w 28"/>
                <a:gd name="T45" fmla="*/ 2147483646 h 33"/>
                <a:gd name="T46" fmla="*/ 2147483646 w 28"/>
                <a:gd name="T47" fmla="*/ 2147483646 h 33"/>
                <a:gd name="T48" fmla="*/ 2147483646 w 28"/>
                <a:gd name="T49" fmla="*/ 2147483646 h 33"/>
                <a:gd name="T50" fmla="*/ 2147483646 w 28"/>
                <a:gd name="T51" fmla="*/ 2147483646 h 33"/>
                <a:gd name="T52" fmla="*/ 2147483646 w 28"/>
                <a:gd name="T53" fmla="*/ 2147483646 h 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9"/>
                    <a:pt x="24" y="30"/>
                  </a:cubicBezTo>
                  <a:cubicBezTo>
                    <a:pt x="21" y="32"/>
                    <a:pt x="17" y="33"/>
                    <a:pt x="12" y="33"/>
                  </a:cubicBezTo>
                  <a:cubicBezTo>
                    <a:pt x="9" y="33"/>
                    <a:pt x="7" y="33"/>
                    <a:pt x="5" y="32"/>
                  </a:cubicBezTo>
                  <a:cubicBezTo>
                    <a:pt x="3" y="32"/>
                    <a:pt x="1" y="32"/>
                    <a:pt x="0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7" y="27"/>
                    <a:pt x="9" y="28"/>
                    <a:pt x="11" y="28"/>
                  </a:cubicBezTo>
                  <a:cubicBezTo>
                    <a:pt x="14" y="28"/>
                    <a:pt x="16" y="27"/>
                    <a:pt x="17" y="27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8" y="22"/>
                    <a:pt x="18" y="21"/>
                  </a:cubicBezTo>
                  <a:cubicBezTo>
                    <a:pt x="17" y="20"/>
                    <a:pt x="15" y="19"/>
                    <a:pt x="11" y="18"/>
                  </a:cubicBezTo>
                  <a:cubicBezTo>
                    <a:pt x="8" y="17"/>
                    <a:pt x="6" y="16"/>
                    <a:pt x="4" y="15"/>
                  </a:cubicBezTo>
                  <a:cubicBezTo>
                    <a:pt x="2" y="13"/>
                    <a:pt x="2" y="11"/>
                    <a:pt x="2" y="8"/>
                  </a:cubicBezTo>
                  <a:cubicBezTo>
                    <a:pt x="2" y="6"/>
                    <a:pt x="3" y="4"/>
                    <a:pt x="6" y="2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4" y="0"/>
                    <a:pt x="25" y="1"/>
                    <a:pt x="26" y="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2" y="11"/>
                    <a:pt x="14" y="12"/>
                    <a:pt x="18" y="13"/>
                  </a:cubicBezTo>
                  <a:cubicBezTo>
                    <a:pt x="22" y="14"/>
                    <a:pt x="24" y="15"/>
                    <a:pt x="26" y="17"/>
                  </a:cubicBezTo>
                  <a:cubicBezTo>
                    <a:pt x="27" y="19"/>
                    <a:pt x="28" y="20"/>
                    <a:pt x="28" y="23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5" name="Freeform 82"/>
            <p:cNvSpPr>
              <a:spLocks noEditPoints="1"/>
            </p:cNvSpPr>
            <p:nvPr userDrawn="1"/>
          </p:nvSpPr>
          <p:spPr bwMode="auto">
            <a:xfrm>
              <a:off x="5796342" y="3980090"/>
              <a:ext cx="104654" cy="94798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0 w 65"/>
                <a:gd name="T11" fmla="*/ 2147483646 h 60"/>
                <a:gd name="T12" fmla="*/ 2147483646 w 65"/>
                <a:gd name="T13" fmla="*/ 0 h 60"/>
                <a:gd name="T14" fmla="*/ 2147483646 w 65"/>
                <a:gd name="T15" fmla="*/ 0 h 60"/>
                <a:gd name="T16" fmla="*/ 2147483646 w 65"/>
                <a:gd name="T17" fmla="*/ 2147483646 h 60"/>
                <a:gd name="T18" fmla="*/ 2147483646 w 65"/>
                <a:gd name="T19" fmla="*/ 2147483646 h 60"/>
                <a:gd name="T20" fmla="*/ 2147483646 w 65"/>
                <a:gd name="T21" fmla="*/ 2147483646 h 60"/>
                <a:gd name="T22" fmla="*/ 2147483646 w 65"/>
                <a:gd name="T23" fmla="*/ 2147483646 h 60"/>
                <a:gd name="T24" fmla="*/ 2147483646 w 65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60">
                  <a:moveTo>
                    <a:pt x="65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8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4" y="0"/>
                  </a:lnTo>
                  <a:lnTo>
                    <a:pt x="41" y="0"/>
                  </a:lnTo>
                  <a:lnTo>
                    <a:pt x="65" y="60"/>
                  </a:lnTo>
                  <a:close/>
                  <a:moveTo>
                    <a:pt x="39" y="36"/>
                  </a:moveTo>
                  <a:lnTo>
                    <a:pt x="30" y="13"/>
                  </a:lnTo>
                  <a:lnTo>
                    <a:pt x="22" y="36"/>
                  </a:lnTo>
                  <a:lnTo>
                    <a:pt x="39" y="36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6" name="Freeform 83"/>
            <p:cNvSpPr>
              <a:spLocks/>
            </p:cNvSpPr>
            <p:nvPr userDrawn="1"/>
          </p:nvSpPr>
          <p:spPr bwMode="auto">
            <a:xfrm>
              <a:off x="6204986" y="397510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3" y="32"/>
                    <a:pt x="19" y="33"/>
                    <a:pt x="14" y="33"/>
                  </a:cubicBezTo>
                  <a:cubicBezTo>
                    <a:pt x="9" y="33"/>
                    <a:pt x="6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6"/>
                    <a:pt x="10" y="27"/>
                  </a:cubicBezTo>
                  <a:cubicBezTo>
                    <a:pt x="11" y="27"/>
                    <a:pt x="13" y="28"/>
                    <a:pt x="15" y="28"/>
                  </a:cubicBezTo>
                  <a:cubicBezTo>
                    <a:pt x="18" y="28"/>
                    <a:pt x="19" y="27"/>
                    <a:pt x="20" y="27"/>
                  </a:cubicBezTo>
                  <a:cubicBezTo>
                    <a:pt x="21" y="26"/>
                    <a:pt x="22" y="25"/>
                    <a:pt x="22" y="2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7" name="Freeform 84"/>
            <p:cNvSpPr>
              <a:spLocks noEditPoints="1"/>
            </p:cNvSpPr>
            <p:nvPr userDrawn="1"/>
          </p:nvSpPr>
          <p:spPr bwMode="auto">
            <a:xfrm>
              <a:off x="5616938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6" y="21"/>
                  </a:cubicBezTo>
                  <a:cubicBezTo>
                    <a:pt x="15" y="18"/>
                    <a:pt x="13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8" name="Freeform 85"/>
            <p:cNvSpPr>
              <a:spLocks noEditPoints="1"/>
            </p:cNvSpPr>
            <p:nvPr userDrawn="1"/>
          </p:nvSpPr>
          <p:spPr bwMode="auto">
            <a:xfrm>
              <a:off x="6105317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7" y="21"/>
                  </a:cubicBezTo>
                  <a:cubicBezTo>
                    <a:pt x="16" y="18"/>
                    <a:pt x="14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3" y="14"/>
                    <a:pt x="21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9" name="Freeform 86"/>
            <p:cNvSpPr>
              <a:spLocks noEditPoints="1"/>
            </p:cNvSpPr>
            <p:nvPr userDrawn="1"/>
          </p:nvSpPr>
          <p:spPr bwMode="auto">
            <a:xfrm>
              <a:off x="5517268" y="3980090"/>
              <a:ext cx="79735" cy="94798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0"/>
                  </a:moveTo>
                  <a:cubicBezTo>
                    <a:pt x="26" y="13"/>
                    <a:pt x="25" y="15"/>
                    <a:pt x="23" y="17"/>
                  </a:cubicBezTo>
                  <a:cubicBezTo>
                    <a:pt x="21" y="18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4"/>
                    <a:pt x="26" y="6"/>
                    <a:pt x="26" y="8"/>
                  </a:cubicBezTo>
                  <a:lnTo>
                    <a:pt x="26" y="10"/>
                  </a:lnTo>
                  <a:close/>
                  <a:moveTo>
                    <a:pt x="17" y="11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5" y="14"/>
                    <a:pt x="16" y="13"/>
                  </a:cubicBezTo>
                  <a:cubicBezTo>
                    <a:pt x="17" y="13"/>
                    <a:pt x="17" y="12"/>
                    <a:pt x="17" y="11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0" name="Freeform 87"/>
            <p:cNvSpPr>
              <a:spLocks noEditPoints="1"/>
            </p:cNvSpPr>
            <p:nvPr userDrawn="1"/>
          </p:nvSpPr>
          <p:spPr bwMode="auto">
            <a:xfrm>
              <a:off x="591594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2"/>
                    <a:pt x="29" y="26"/>
                    <a:pt x="27" y="29"/>
                  </a:cubicBezTo>
                  <a:cubicBezTo>
                    <a:pt x="24" y="31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5"/>
                  </a:cubicBezTo>
                  <a:lnTo>
                    <a:pt x="31" y="17"/>
                  </a:lnTo>
                  <a:close/>
                  <a:moveTo>
                    <a:pt x="21" y="17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1" y="12"/>
                    <a:pt x="21" y="9"/>
                    <a:pt x="19" y="7"/>
                  </a:cubicBezTo>
                  <a:cubicBezTo>
                    <a:pt x="18" y="5"/>
                    <a:pt x="15" y="4"/>
                    <a:pt x="13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19" y="25"/>
                  </a:cubicBezTo>
                  <a:cubicBezTo>
                    <a:pt x="21" y="24"/>
                    <a:pt x="21" y="21"/>
                    <a:pt x="21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1" name="Freeform 88"/>
            <p:cNvSpPr>
              <a:spLocks/>
            </p:cNvSpPr>
            <p:nvPr userDrawn="1"/>
          </p:nvSpPr>
          <p:spPr bwMode="auto">
            <a:xfrm>
              <a:off x="5716607" y="3975102"/>
              <a:ext cx="59801" cy="99786"/>
            </a:xfrm>
            <a:custGeom>
              <a:avLst/>
              <a:gdLst>
                <a:gd name="T0" fmla="*/ 2147483646 w 39"/>
                <a:gd name="T1" fmla="*/ 2147483646 h 62"/>
                <a:gd name="T2" fmla="*/ 0 w 39"/>
                <a:gd name="T3" fmla="*/ 2147483646 h 62"/>
                <a:gd name="T4" fmla="*/ 0 w 39"/>
                <a:gd name="T5" fmla="*/ 0 h 62"/>
                <a:gd name="T6" fmla="*/ 2147483646 w 39"/>
                <a:gd name="T7" fmla="*/ 0 h 62"/>
                <a:gd name="T8" fmla="*/ 2147483646 w 39"/>
                <a:gd name="T9" fmla="*/ 2147483646 h 62"/>
                <a:gd name="T10" fmla="*/ 2147483646 w 39"/>
                <a:gd name="T11" fmla="*/ 2147483646 h 62"/>
                <a:gd name="T12" fmla="*/ 2147483646 w 39"/>
                <a:gd name="T13" fmla="*/ 2147483646 h 62"/>
                <a:gd name="T14" fmla="*/ 2147483646 w 39"/>
                <a:gd name="T15" fmla="*/ 2147483646 h 62"/>
                <a:gd name="T16" fmla="*/ 2147483646 w 39"/>
                <a:gd name="T17" fmla="*/ 2147483646 h 62"/>
                <a:gd name="T18" fmla="*/ 2147483646 w 39"/>
                <a:gd name="T19" fmla="*/ 2147483646 h 62"/>
                <a:gd name="T20" fmla="*/ 2147483646 w 39"/>
                <a:gd name="T21" fmla="*/ 2147483646 h 62"/>
                <a:gd name="T22" fmla="*/ 2147483646 w 39"/>
                <a:gd name="T23" fmla="*/ 2147483646 h 62"/>
                <a:gd name="T24" fmla="*/ 2147483646 w 39"/>
                <a:gd name="T25" fmla="*/ 2147483646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" h="62">
                  <a:moveTo>
                    <a:pt x="39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9"/>
                  </a:lnTo>
                  <a:lnTo>
                    <a:pt x="13" y="9"/>
                  </a:lnTo>
                  <a:lnTo>
                    <a:pt x="13" y="26"/>
                  </a:lnTo>
                  <a:lnTo>
                    <a:pt x="32" y="26"/>
                  </a:lnTo>
                  <a:lnTo>
                    <a:pt x="32" y="36"/>
                  </a:lnTo>
                  <a:lnTo>
                    <a:pt x="13" y="36"/>
                  </a:lnTo>
                  <a:lnTo>
                    <a:pt x="13" y="53"/>
                  </a:lnTo>
                  <a:lnTo>
                    <a:pt x="39" y="53"/>
                  </a:lnTo>
                  <a:lnTo>
                    <a:pt x="39" y="6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2" name="Freeform 89"/>
            <p:cNvSpPr>
              <a:spLocks/>
            </p:cNvSpPr>
            <p:nvPr userDrawn="1"/>
          </p:nvSpPr>
          <p:spPr bwMode="auto">
            <a:xfrm>
              <a:off x="6309640" y="3980090"/>
              <a:ext cx="114618" cy="94798"/>
            </a:xfrm>
            <a:custGeom>
              <a:avLst/>
              <a:gdLst>
                <a:gd name="T0" fmla="*/ 2147483646 w 70"/>
                <a:gd name="T1" fmla="*/ 2147483646 h 60"/>
                <a:gd name="T2" fmla="*/ 2147483646 w 70"/>
                <a:gd name="T3" fmla="*/ 2147483646 h 60"/>
                <a:gd name="T4" fmla="*/ 2147483646 w 70"/>
                <a:gd name="T5" fmla="*/ 2147483646 h 60"/>
                <a:gd name="T6" fmla="*/ 2147483646 w 70"/>
                <a:gd name="T7" fmla="*/ 2147483646 h 60"/>
                <a:gd name="T8" fmla="*/ 2147483646 w 70"/>
                <a:gd name="T9" fmla="*/ 2147483646 h 60"/>
                <a:gd name="T10" fmla="*/ 2147483646 w 70"/>
                <a:gd name="T11" fmla="*/ 2147483646 h 60"/>
                <a:gd name="T12" fmla="*/ 2147483646 w 70"/>
                <a:gd name="T13" fmla="*/ 2147483646 h 60"/>
                <a:gd name="T14" fmla="*/ 0 w 70"/>
                <a:gd name="T15" fmla="*/ 2147483646 h 60"/>
                <a:gd name="T16" fmla="*/ 0 w 70"/>
                <a:gd name="T17" fmla="*/ 0 h 60"/>
                <a:gd name="T18" fmla="*/ 2147483646 w 70"/>
                <a:gd name="T19" fmla="*/ 0 h 60"/>
                <a:gd name="T20" fmla="*/ 2147483646 w 70"/>
                <a:gd name="T21" fmla="*/ 2147483646 h 60"/>
                <a:gd name="T22" fmla="*/ 2147483646 w 70"/>
                <a:gd name="T23" fmla="*/ 0 h 60"/>
                <a:gd name="T24" fmla="*/ 2147483646 w 70"/>
                <a:gd name="T25" fmla="*/ 0 h 60"/>
                <a:gd name="T26" fmla="*/ 2147483646 w 70"/>
                <a:gd name="T27" fmla="*/ 2147483646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60">
                  <a:moveTo>
                    <a:pt x="70" y="60"/>
                  </a:moveTo>
                  <a:lnTo>
                    <a:pt x="57" y="60"/>
                  </a:lnTo>
                  <a:lnTo>
                    <a:pt x="57" y="24"/>
                  </a:lnTo>
                  <a:lnTo>
                    <a:pt x="36" y="60"/>
                  </a:lnTo>
                  <a:lnTo>
                    <a:pt x="28" y="60"/>
                  </a:lnTo>
                  <a:lnTo>
                    <a:pt x="11" y="24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1" y="0"/>
                  </a:lnTo>
                  <a:lnTo>
                    <a:pt x="36" y="4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0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3" name="Freeform 90"/>
            <p:cNvSpPr>
              <a:spLocks noEditPoints="1"/>
            </p:cNvSpPr>
            <p:nvPr userDrawn="1"/>
          </p:nvSpPr>
          <p:spPr bwMode="auto">
            <a:xfrm>
              <a:off x="6469111" y="3975102"/>
              <a:ext cx="89702" cy="99786"/>
            </a:xfrm>
            <a:custGeom>
              <a:avLst/>
              <a:gdLst>
                <a:gd name="T0" fmla="*/ 2147483646 w 31"/>
                <a:gd name="T1" fmla="*/ 2147483646 h 34"/>
                <a:gd name="T2" fmla="*/ 2147483646 w 31"/>
                <a:gd name="T3" fmla="*/ 2147483646 h 34"/>
                <a:gd name="T4" fmla="*/ 2147483646 w 31"/>
                <a:gd name="T5" fmla="*/ 2147483646 h 34"/>
                <a:gd name="T6" fmla="*/ 2147483646 w 31"/>
                <a:gd name="T7" fmla="*/ 2147483646 h 34"/>
                <a:gd name="T8" fmla="*/ 2147483646 w 31"/>
                <a:gd name="T9" fmla="*/ 2147483646 h 34"/>
                <a:gd name="T10" fmla="*/ 0 w 31"/>
                <a:gd name="T11" fmla="*/ 2147483646 h 34"/>
                <a:gd name="T12" fmla="*/ 2147483646 w 31"/>
                <a:gd name="T13" fmla="*/ 2147483646 h 34"/>
                <a:gd name="T14" fmla="*/ 2147483646 w 31"/>
                <a:gd name="T15" fmla="*/ 2147483646 h 34"/>
                <a:gd name="T16" fmla="*/ 2147483646 w 31"/>
                <a:gd name="T17" fmla="*/ 2147483646 h 34"/>
                <a:gd name="T18" fmla="*/ 2147483646 w 31"/>
                <a:gd name="T19" fmla="*/ 2147483646 h 34"/>
                <a:gd name="T20" fmla="*/ 2147483646 w 31"/>
                <a:gd name="T21" fmla="*/ 2147483646 h 34"/>
                <a:gd name="T22" fmla="*/ 2147483646 w 31"/>
                <a:gd name="T23" fmla="*/ 0 h 34"/>
                <a:gd name="T24" fmla="*/ 2147483646 w 31"/>
                <a:gd name="T25" fmla="*/ 2147483646 h 34"/>
                <a:gd name="T26" fmla="*/ 2147483646 w 31"/>
                <a:gd name="T27" fmla="*/ 2147483646 h 34"/>
                <a:gd name="T28" fmla="*/ 2147483646 w 31"/>
                <a:gd name="T29" fmla="*/ 2147483646 h 34"/>
                <a:gd name="T30" fmla="*/ 2147483646 w 31"/>
                <a:gd name="T31" fmla="*/ 2147483646 h 34"/>
                <a:gd name="T32" fmla="*/ 2147483646 w 31"/>
                <a:gd name="T33" fmla="*/ 2147483646 h 34"/>
                <a:gd name="T34" fmla="*/ 2147483646 w 31"/>
                <a:gd name="T35" fmla="*/ 2147483646 h 34"/>
                <a:gd name="T36" fmla="*/ 2147483646 w 31"/>
                <a:gd name="T37" fmla="*/ 2147483646 h 34"/>
                <a:gd name="T38" fmla="*/ 2147483646 w 31"/>
                <a:gd name="T39" fmla="*/ 2147483646 h 34"/>
                <a:gd name="T40" fmla="*/ 2147483646 w 31"/>
                <a:gd name="T41" fmla="*/ 2147483646 h 34"/>
                <a:gd name="T42" fmla="*/ 2147483646 w 31"/>
                <a:gd name="T43" fmla="*/ 2147483646 h 34"/>
                <a:gd name="T44" fmla="*/ 2147483646 w 31"/>
                <a:gd name="T45" fmla="*/ 2147483646 h 34"/>
                <a:gd name="T46" fmla="*/ 2147483646 w 31"/>
                <a:gd name="T47" fmla="*/ 2147483646 h 34"/>
                <a:gd name="T48" fmla="*/ 2147483646 w 31"/>
                <a:gd name="T49" fmla="*/ 2147483646 h 34"/>
                <a:gd name="T50" fmla="*/ 2147483646 w 31"/>
                <a:gd name="T51" fmla="*/ 2147483646 h 34"/>
                <a:gd name="T52" fmla="*/ 2147483646 w 31"/>
                <a:gd name="T53" fmla="*/ 2147483646 h 34"/>
                <a:gd name="T54" fmla="*/ 2147483646 w 31"/>
                <a:gd name="T55" fmla="*/ 2147483646 h 34"/>
                <a:gd name="T56" fmla="*/ 2147483646 w 31"/>
                <a:gd name="T57" fmla="*/ 2147483646 h 34"/>
                <a:gd name="T58" fmla="*/ 2147483646 w 31"/>
                <a:gd name="T59" fmla="*/ 2147483646 h 34"/>
                <a:gd name="T60" fmla="*/ 2147483646 w 31"/>
                <a:gd name="T61" fmla="*/ 2147483646 h 34"/>
                <a:gd name="T62" fmla="*/ 2147483646 w 31"/>
                <a:gd name="T63" fmla="*/ 2147483646 h 34"/>
                <a:gd name="T64" fmla="*/ 2147483646 w 31"/>
                <a:gd name="T65" fmla="*/ 2147483646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34">
                  <a:moveTo>
                    <a:pt x="31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2"/>
                    <a:pt x="20" y="30"/>
                  </a:cubicBezTo>
                  <a:cubicBezTo>
                    <a:pt x="17" y="32"/>
                    <a:pt x="14" y="34"/>
                    <a:pt x="10" y="34"/>
                  </a:cubicBezTo>
                  <a:cubicBezTo>
                    <a:pt x="7" y="34"/>
                    <a:pt x="4" y="33"/>
                    <a:pt x="3" y="32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23"/>
                    <a:pt x="0" y="21"/>
                    <a:pt x="2" y="19"/>
                  </a:cubicBezTo>
                  <a:cubicBezTo>
                    <a:pt x="3" y="18"/>
                    <a:pt x="5" y="16"/>
                    <a:pt x="7" y="15"/>
                  </a:cubicBezTo>
                  <a:cubicBezTo>
                    <a:pt x="6" y="13"/>
                    <a:pt x="5" y="12"/>
                    <a:pt x="5" y="11"/>
                  </a:cubicBezTo>
                  <a:cubicBezTo>
                    <a:pt x="4" y="10"/>
                    <a:pt x="4" y="9"/>
                    <a:pt x="4" y="7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7" y="1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9"/>
                    <a:pt x="20" y="11"/>
                    <a:pt x="19" y="12"/>
                  </a:cubicBezTo>
                  <a:cubicBezTo>
                    <a:pt x="18" y="13"/>
                    <a:pt x="17" y="14"/>
                    <a:pt x="15" y="16"/>
                  </a:cubicBezTo>
                  <a:cubicBezTo>
                    <a:pt x="16" y="17"/>
                    <a:pt x="18" y="19"/>
                    <a:pt x="20" y="22"/>
                  </a:cubicBezTo>
                  <a:cubicBezTo>
                    <a:pt x="22" y="20"/>
                    <a:pt x="23" y="17"/>
                    <a:pt x="2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8"/>
                    <a:pt x="28" y="20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2"/>
                    <a:pt x="31" y="33"/>
                  </a:cubicBezTo>
                  <a:close/>
                  <a:moveTo>
                    <a:pt x="16" y="25"/>
                  </a:moveTo>
                  <a:cubicBezTo>
                    <a:pt x="14" y="23"/>
                    <a:pt x="12" y="21"/>
                    <a:pt x="11" y="19"/>
                  </a:cubicBezTo>
                  <a:cubicBezTo>
                    <a:pt x="8" y="21"/>
                    <a:pt x="6" y="23"/>
                    <a:pt x="6" y="25"/>
                  </a:cubicBezTo>
                  <a:cubicBezTo>
                    <a:pt x="6" y="27"/>
                    <a:pt x="8" y="28"/>
                    <a:pt x="10" y="28"/>
                  </a:cubicBezTo>
                  <a:cubicBezTo>
                    <a:pt x="12" y="28"/>
                    <a:pt x="14" y="27"/>
                    <a:pt x="16" y="25"/>
                  </a:cubicBezTo>
                  <a:close/>
                  <a:moveTo>
                    <a:pt x="15" y="8"/>
                  </a:moveTo>
                  <a:cubicBezTo>
                    <a:pt x="15" y="6"/>
                    <a:pt x="14" y="5"/>
                    <a:pt x="12" y="5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9" y="8"/>
                    <a:pt x="10" y="10"/>
                    <a:pt x="12" y="12"/>
                  </a:cubicBezTo>
                  <a:cubicBezTo>
                    <a:pt x="14" y="10"/>
                    <a:pt x="15" y="9"/>
                    <a:pt x="15" y="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</p:grpSp>
      <p:sp>
        <p:nvSpPr>
          <p:cNvPr id="54" name="TextBox 8"/>
          <p:cNvSpPr txBox="1"/>
          <p:nvPr userDrawn="1"/>
        </p:nvSpPr>
        <p:spPr>
          <a:xfrm>
            <a:off x="7988017" y="4900896"/>
            <a:ext cx="10895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微软雅黑" pitchFamily="34" charset="-122"/>
                <a:ea typeface="微软雅黑" pitchFamily="34" charset="-122"/>
              </a:defRPr>
            </a:lvl1pPr>
            <a:lvl2pPr>
              <a:defRPr sz="1400">
                <a:latin typeface="微软雅黑" pitchFamily="34" charset="-122"/>
                <a:ea typeface="微软雅黑" pitchFamily="34" charset="-122"/>
              </a:defRPr>
            </a:lvl2pPr>
            <a:lvl3pPr>
              <a:defRPr sz="1400">
                <a:latin typeface="微软雅黑" pitchFamily="34" charset="-122"/>
                <a:ea typeface="微软雅黑" pitchFamily="34" charset="-122"/>
              </a:defRPr>
            </a:lvl3pPr>
            <a:lvl4pPr>
              <a:defRPr sz="1400">
                <a:latin typeface="微软雅黑" pitchFamily="34" charset="-122"/>
                <a:ea typeface="微软雅黑" pitchFamily="34" charset="-122"/>
              </a:defRPr>
            </a:lvl4pPr>
            <a:lvl5pPr>
              <a:defRPr sz="1400">
                <a:latin typeface="微软雅黑" pitchFamily="34" charset="-122"/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lang="zh-CN" altLang="en-US" sz="1600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defRPr sz="2400"/>
            </a:lvl2pPr>
            <a:lvl3pPr>
              <a:defRPr lang="zh-CN" altLang="en-US" sz="14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1143000" lvl="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dirty="0"/>
              <a:t>第二级</a:t>
            </a:r>
          </a:p>
          <a:p>
            <a:pPr marL="1143000" lvl="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dirty="0"/>
              <a:t>第三级</a:t>
            </a:r>
          </a:p>
          <a:p>
            <a:pPr marL="1143000" lvl="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dirty="0"/>
              <a:t>第四级</a:t>
            </a:r>
          </a:p>
          <a:p>
            <a:pPr marL="1143000" lvl="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857766"/>
            <a:ext cx="9144000" cy="285734"/>
          </a:xfrm>
          <a:prstGeom prst="rect">
            <a:avLst/>
          </a:prstGeom>
          <a:solidFill>
            <a:srgbClr val="2A2F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214282" y="4900896"/>
            <a:ext cx="31432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TECHNOLOGY FOR THE MOBILE WORLD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 hasCustomPrompt="1"/>
          </p:nvPr>
        </p:nvSpPr>
        <p:spPr>
          <a:xfrm>
            <a:off x="357158" y="277417"/>
            <a:ext cx="5757874" cy="508383"/>
          </a:xfrm>
          <a:prstGeom prst="rect">
            <a:avLst/>
          </a:prstGeom>
        </p:spPr>
        <p:txBody>
          <a:bodyPr/>
          <a:lstStyle>
            <a:lvl1pPr algn="l">
              <a:defRPr sz="1800" b="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r>
              <a:rPr lang="en-US" altLang="zh-CN" dirty="0"/>
              <a:t>-</a:t>
            </a:r>
            <a:r>
              <a:rPr lang="zh-CN" altLang="en-US" dirty="0"/>
              <a:t>微软雅黑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grpSp>
        <p:nvGrpSpPr>
          <p:cNvPr id="14" name="组合 1082"/>
          <p:cNvGrpSpPr>
            <a:grpSpLocks noChangeAspect="1"/>
          </p:cNvGrpSpPr>
          <p:nvPr userDrawn="1"/>
        </p:nvGrpSpPr>
        <p:grpSpPr bwMode="auto">
          <a:xfrm>
            <a:off x="6956628" y="369887"/>
            <a:ext cx="1900036" cy="242081"/>
            <a:chOff x="2243138" y="3486150"/>
            <a:chExt cx="4654550" cy="593726"/>
          </a:xfrm>
        </p:grpSpPr>
        <p:sp>
          <p:nvSpPr>
            <p:cNvPr id="15" name="Freeform 51"/>
            <p:cNvSpPr>
              <a:spLocks/>
            </p:cNvSpPr>
            <p:nvPr userDrawn="1"/>
          </p:nvSpPr>
          <p:spPr bwMode="auto">
            <a:xfrm>
              <a:off x="2243138" y="3486150"/>
              <a:ext cx="593030" cy="588738"/>
            </a:xfrm>
            <a:custGeom>
              <a:avLst/>
              <a:gdLst>
                <a:gd name="T0" fmla="*/ 0 w 373"/>
                <a:gd name="T1" fmla="*/ 0 h 372"/>
                <a:gd name="T2" fmla="*/ 2147483646 w 373"/>
                <a:gd name="T3" fmla="*/ 0 h 372"/>
                <a:gd name="T4" fmla="*/ 2147483646 w 373"/>
                <a:gd name="T5" fmla="*/ 2147483646 h 372"/>
                <a:gd name="T6" fmla="*/ 2147483646 w 373"/>
                <a:gd name="T7" fmla="*/ 2147483646 h 372"/>
                <a:gd name="T8" fmla="*/ 2147483646 w 373"/>
                <a:gd name="T9" fmla="*/ 2147483646 h 372"/>
                <a:gd name="T10" fmla="*/ 2147483646 w 373"/>
                <a:gd name="T11" fmla="*/ 2147483646 h 372"/>
                <a:gd name="T12" fmla="*/ 2147483646 w 373"/>
                <a:gd name="T13" fmla="*/ 2147483646 h 372"/>
                <a:gd name="T14" fmla="*/ 2147483646 w 373"/>
                <a:gd name="T15" fmla="*/ 2147483646 h 372"/>
                <a:gd name="T16" fmla="*/ 2147483646 w 373"/>
                <a:gd name="T17" fmla="*/ 2147483646 h 372"/>
                <a:gd name="T18" fmla="*/ 2147483646 w 373"/>
                <a:gd name="T19" fmla="*/ 2147483646 h 372"/>
                <a:gd name="T20" fmla="*/ 2147483646 w 373"/>
                <a:gd name="T21" fmla="*/ 2147483646 h 372"/>
                <a:gd name="T22" fmla="*/ 2147483646 w 373"/>
                <a:gd name="T23" fmla="*/ 2147483646 h 372"/>
                <a:gd name="T24" fmla="*/ 2147483646 w 373"/>
                <a:gd name="T25" fmla="*/ 2147483646 h 372"/>
                <a:gd name="T26" fmla="*/ 2147483646 w 373"/>
                <a:gd name="T27" fmla="*/ 2147483646 h 372"/>
                <a:gd name="T28" fmla="*/ 2147483646 w 373"/>
                <a:gd name="T29" fmla="*/ 2147483646 h 372"/>
                <a:gd name="T30" fmla="*/ 2147483646 w 373"/>
                <a:gd name="T31" fmla="*/ 2147483646 h 372"/>
                <a:gd name="T32" fmla="*/ 2147483646 w 373"/>
                <a:gd name="T33" fmla="*/ 2147483646 h 372"/>
                <a:gd name="T34" fmla="*/ 2147483646 w 373"/>
                <a:gd name="T35" fmla="*/ 2147483646 h 372"/>
                <a:gd name="T36" fmla="*/ 2147483646 w 373"/>
                <a:gd name="T37" fmla="*/ 2147483646 h 372"/>
                <a:gd name="T38" fmla="*/ 2147483646 w 373"/>
                <a:gd name="T39" fmla="*/ 2147483646 h 372"/>
                <a:gd name="T40" fmla="*/ 2147483646 w 373"/>
                <a:gd name="T41" fmla="*/ 2147483646 h 372"/>
                <a:gd name="T42" fmla="*/ 2147483646 w 373"/>
                <a:gd name="T43" fmla="*/ 2147483646 h 372"/>
                <a:gd name="T44" fmla="*/ 2147483646 w 373"/>
                <a:gd name="T45" fmla="*/ 2147483646 h 372"/>
                <a:gd name="T46" fmla="*/ 0 w 373"/>
                <a:gd name="T47" fmla="*/ 2147483646 h 372"/>
                <a:gd name="T48" fmla="*/ 0 w 373"/>
                <a:gd name="T49" fmla="*/ 0 h 3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3" h="372">
                  <a:moveTo>
                    <a:pt x="0" y="0"/>
                  </a:moveTo>
                  <a:lnTo>
                    <a:pt x="279" y="0"/>
                  </a:lnTo>
                  <a:lnTo>
                    <a:pt x="279" y="278"/>
                  </a:lnTo>
                  <a:lnTo>
                    <a:pt x="233" y="278"/>
                  </a:lnTo>
                  <a:lnTo>
                    <a:pt x="186" y="186"/>
                  </a:lnTo>
                  <a:lnTo>
                    <a:pt x="233" y="208"/>
                  </a:lnTo>
                  <a:lnTo>
                    <a:pt x="233" y="47"/>
                  </a:lnTo>
                  <a:lnTo>
                    <a:pt x="47" y="47"/>
                  </a:lnTo>
                  <a:lnTo>
                    <a:pt x="47" y="233"/>
                  </a:lnTo>
                  <a:lnTo>
                    <a:pt x="92" y="233"/>
                  </a:lnTo>
                  <a:lnTo>
                    <a:pt x="92" y="94"/>
                  </a:lnTo>
                  <a:lnTo>
                    <a:pt x="139" y="94"/>
                  </a:lnTo>
                  <a:lnTo>
                    <a:pt x="186" y="186"/>
                  </a:lnTo>
                  <a:lnTo>
                    <a:pt x="139" y="163"/>
                  </a:lnTo>
                  <a:lnTo>
                    <a:pt x="139" y="325"/>
                  </a:lnTo>
                  <a:lnTo>
                    <a:pt x="326" y="325"/>
                  </a:lnTo>
                  <a:lnTo>
                    <a:pt x="326" y="139"/>
                  </a:lnTo>
                  <a:lnTo>
                    <a:pt x="279" y="139"/>
                  </a:lnTo>
                  <a:lnTo>
                    <a:pt x="279" y="94"/>
                  </a:lnTo>
                  <a:lnTo>
                    <a:pt x="373" y="94"/>
                  </a:lnTo>
                  <a:lnTo>
                    <a:pt x="373" y="372"/>
                  </a:lnTo>
                  <a:lnTo>
                    <a:pt x="92" y="372"/>
                  </a:lnTo>
                  <a:lnTo>
                    <a:pt x="92" y="278"/>
                  </a:lnTo>
                  <a:lnTo>
                    <a:pt x="0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6" name="Freeform 52"/>
            <p:cNvSpPr>
              <a:spLocks noEditPoints="1"/>
            </p:cNvSpPr>
            <p:nvPr userDrawn="1"/>
          </p:nvSpPr>
          <p:spPr bwMode="auto">
            <a:xfrm>
              <a:off x="4291338" y="3730624"/>
              <a:ext cx="393695" cy="344264"/>
            </a:xfrm>
            <a:custGeom>
              <a:avLst/>
              <a:gdLst>
                <a:gd name="T0" fmla="*/ 2147483646 w 132"/>
                <a:gd name="T1" fmla="*/ 2147483646 h 115"/>
                <a:gd name="T2" fmla="*/ 2147483646 w 132"/>
                <a:gd name="T3" fmla="*/ 2147483646 h 115"/>
                <a:gd name="T4" fmla="*/ 2147483646 w 132"/>
                <a:gd name="T5" fmla="*/ 2147483646 h 115"/>
                <a:gd name="T6" fmla="*/ 2147483646 w 132"/>
                <a:gd name="T7" fmla="*/ 2147483646 h 115"/>
                <a:gd name="T8" fmla="*/ 2147483646 w 132"/>
                <a:gd name="T9" fmla="*/ 0 h 115"/>
                <a:gd name="T10" fmla="*/ 2147483646 w 132"/>
                <a:gd name="T11" fmla="*/ 0 h 115"/>
                <a:gd name="T12" fmla="*/ 2147483646 w 132"/>
                <a:gd name="T13" fmla="*/ 2147483646 h 115"/>
                <a:gd name="T14" fmla="*/ 2147483646 w 132"/>
                <a:gd name="T15" fmla="*/ 2147483646 h 115"/>
                <a:gd name="T16" fmla="*/ 2147483646 w 132"/>
                <a:gd name="T17" fmla="*/ 2147483646 h 115"/>
                <a:gd name="T18" fmla="*/ 2147483646 w 132"/>
                <a:gd name="T19" fmla="*/ 2147483646 h 115"/>
                <a:gd name="T20" fmla="*/ 2147483646 w 132"/>
                <a:gd name="T21" fmla="*/ 2147483646 h 115"/>
                <a:gd name="T22" fmla="*/ 2147483646 w 132"/>
                <a:gd name="T23" fmla="*/ 2147483646 h 115"/>
                <a:gd name="T24" fmla="*/ 2147483646 w 132"/>
                <a:gd name="T25" fmla="*/ 2147483646 h 115"/>
                <a:gd name="T26" fmla="*/ 2147483646 w 132"/>
                <a:gd name="T27" fmla="*/ 2147483646 h 115"/>
                <a:gd name="T28" fmla="*/ 2147483646 w 132"/>
                <a:gd name="T29" fmla="*/ 2147483646 h 115"/>
                <a:gd name="T30" fmla="*/ 0 w 132"/>
                <a:gd name="T31" fmla="*/ 2147483646 h 115"/>
                <a:gd name="T32" fmla="*/ 2147483646 w 132"/>
                <a:gd name="T33" fmla="*/ 2147483646 h 115"/>
                <a:gd name="T34" fmla="*/ 2147483646 w 132"/>
                <a:gd name="T35" fmla="*/ 2147483646 h 115"/>
                <a:gd name="T36" fmla="*/ 2147483646 w 132"/>
                <a:gd name="T37" fmla="*/ 2147483646 h 115"/>
                <a:gd name="T38" fmla="*/ 2147483646 w 132"/>
                <a:gd name="T39" fmla="*/ 2147483646 h 115"/>
                <a:gd name="T40" fmla="*/ 2147483646 w 132"/>
                <a:gd name="T41" fmla="*/ 2147483646 h 115"/>
                <a:gd name="T42" fmla="*/ 2147483646 w 132"/>
                <a:gd name="T43" fmla="*/ 2147483646 h 115"/>
                <a:gd name="T44" fmla="*/ 2147483646 w 132"/>
                <a:gd name="T45" fmla="*/ 2147483646 h 115"/>
                <a:gd name="T46" fmla="*/ 2147483646 w 132"/>
                <a:gd name="T47" fmla="*/ 2147483646 h 115"/>
                <a:gd name="T48" fmla="*/ 2147483646 w 132"/>
                <a:gd name="T49" fmla="*/ 2147483646 h 115"/>
                <a:gd name="T50" fmla="*/ 2147483646 w 132"/>
                <a:gd name="T51" fmla="*/ 2147483646 h 115"/>
                <a:gd name="T52" fmla="*/ 2147483646 w 132"/>
                <a:gd name="T53" fmla="*/ 2147483646 h 115"/>
                <a:gd name="T54" fmla="*/ 2147483646 w 132"/>
                <a:gd name="T55" fmla="*/ 2147483646 h 115"/>
                <a:gd name="T56" fmla="*/ 2147483646 w 132"/>
                <a:gd name="T57" fmla="*/ 2147483646 h 115"/>
                <a:gd name="T58" fmla="*/ 2147483646 w 132"/>
                <a:gd name="T59" fmla="*/ 2147483646 h 115"/>
                <a:gd name="T60" fmla="*/ 2147483646 w 132"/>
                <a:gd name="T61" fmla="*/ 2147483646 h 115"/>
                <a:gd name="T62" fmla="*/ 2147483646 w 132"/>
                <a:gd name="T63" fmla="*/ 2147483646 h 115"/>
                <a:gd name="T64" fmla="*/ 2147483646 w 132"/>
                <a:gd name="T65" fmla="*/ 2147483646 h 115"/>
                <a:gd name="T66" fmla="*/ 2147483646 w 132"/>
                <a:gd name="T67" fmla="*/ 2147483646 h 115"/>
                <a:gd name="T68" fmla="*/ 2147483646 w 132"/>
                <a:gd name="T69" fmla="*/ 2147483646 h 115"/>
                <a:gd name="T70" fmla="*/ 2147483646 w 132"/>
                <a:gd name="T71" fmla="*/ 2147483646 h 115"/>
                <a:gd name="T72" fmla="*/ 2147483646 w 132"/>
                <a:gd name="T73" fmla="*/ 2147483646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2" h="115">
                  <a:moveTo>
                    <a:pt x="118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102"/>
                    <a:pt x="13" y="108"/>
                    <a:pt x="16" y="111"/>
                  </a:cubicBezTo>
                  <a:cubicBezTo>
                    <a:pt x="19" y="113"/>
                    <a:pt x="23" y="115"/>
                    <a:pt x="30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100"/>
                    <a:pt x="37" y="99"/>
                    <a:pt x="36" y="98"/>
                  </a:cubicBezTo>
                  <a:cubicBezTo>
                    <a:pt x="35" y="96"/>
                    <a:pt x="35" y="94"/>
                    <a:pt x="35" y="88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18" y="42"/>
                    <a:pt x="118" y="42"/>
                    <a:pt x="118" y="42"/>
                  </a:cubicBezTo>
                  <a:lnTo>
                    <a:pt x="118" y="30"/>
                  </a:lnTo>
                  <a:close/>
                  <a:moveTo>
                    <a:pt x="95" y="42"/>
                  </a:moveTo>
                  <a:cubicBezTo>
                    <a:pt x="41" y="42"/>
                    <a:pt x="41" y="42"/>
                    <a:pt x="41" y="4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95" y="4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7" name="Freeform 53"/>
            <p:cNvSpPr>
              <a:spLocks/>
            </p:cNvSpPr>
            <p:nvPr userDrawn="1"/>
          </p:nvSpPr>
          <p:spPr bwMode="auto">
            <a:xfrm>
              <a:off x="4425893" y="3925209"/>
              <a:ext cx="259140" cy="149679"/>
            </a:xfrm>
            <a:custGeom>
              <a:avLst/>
              <a:gdLst>
                <a:gd name="T0" fmla="*/ 2147483646 w 87"/>
                <a:gd name="T1" fmla="*/ 2147483646 h 50"/>
                <a:gd name="T2" fmla="*/ 2147483646 w 87"/>
                <a:gd name="T3" fmla="*/ 2147483646 h 50"/>
                <a:gd name="T4" fmla="*/ 2147483646 w 87"/>
                <a:gd name="T5" fmla="*/ 2147483646 h 50"/>
                <a:gd name="T6" fmla="*/ 2147483646 w 87"/>
                <a:gd name="T7" fmla="*/ 2147483646 h 50"/>
                <a:gd name="T8" fmla="*/ 2147483646 w 87"/>
                <a:gd name="T9" fmla="*/ 2147483646 h 50"/>
                <a:gd name="T10" fmla="*/ 2147483646 w 87"/>
                <a:gd name="T11" fmla="*/ 0 h 50"/>
                <a:gd name="T12" fmla="*/ 2147483646 w 87"/>
                <a:gd name="T13" fmla="*/ 0 h 50"/>
                <a:gd name="T14" fmla="*/ 2147483646 w 87"/>
                <a:gd name="T15" fmla="*/ 2147483646 h 50"/>
                <a:gd name="T16" fmla="*/ 2147483646 w 87"/>
                <a:gd name="T17" fmla="*/ 2147483646 h 50"/>
                <a:gd name="T18" fmla="*/ 2147483646 w 87"/>
                <a:gd name="T19" fmla="*/ 2147483646 h 50"/>
                <a:gd name="T20" fmla="*/ 2147483646 w 87"/>
                <a:gd name="T21" fmla="*/ 0 h 50"/>
                <a:gd name="T22" fmla="*/ 0 w 87"/>
                <a:gd name="T23" fmla="*/ 0 h 50"/>
                <a:gd name="T24" fmla="*/ 2147483646 w 87"/>
                <a:gd name="T25" fmla="*/ 2147483646 h 50"/>
                <a:gd name="T26" fmla="*/ 2147483646 w 87"/>
                <a:gd name="T27" fmla="*/ 2147483646 h 50"/>
                <a:gd name="T28" fmla="*/ 2147483646 w 87"/>
                <a:gd name="T29" fmla="*/ 2147483646 h 50"/>
                <a:gd name="T30" fmla="*/ 2147483646 w 87"/>
                <a:gd name="T31" fmla="*/ 2147483646 h 50"/>
                <a:gd name="T32" fmla="*/ 2147483646 w 87"/>
                <a:gd name="T33" fmla="*/ 2147483646 h 50"/>
                <a:gd name="T34" fmla="*/ 2147483646 w 87"/>
                <a:gd name="T35" fmla="*/ 2147483646 h 50"/>
                <a:gd name="T36" fmla="*/ 2147483646 w 87"/>
                <a:gd name="T37" fmla="*/ 2147483646 h 50"/>
                <a:gd name="T38" fmla="*/ 2147483646 w 87"/>
                <a:gd name="T39" fmla="*/ 2147483646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7" h="50">
                  <a:moveTo>
                    <a:pt x="64" y="34"/>
                  </a:moveTo>
                  <a:cubicBezTo>
                    <a:pt x="63" y="33"/>
                    <a:pt x="54" y="25"/>
                    <a:pt x="52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5" y="23"/>
                    <a:pt x="69" y="22"/>
                    <a:pt x="71" y="20"/>
                  </a:cubicBezTo>
                  <a:cubicBezTo>
                    <a:pt x="73" y="18"/>
                    <a:pt x="75" y="16"/>
                    <a:pt x="76" y="13"/>
                  </a:cubicBezTo>
                  <a:cubicBezTo>
                    <a:pt x="78" y="10"/>
                    <a:pt x="79" y="6"/>
                    <a:pt x="8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7"/>
                    <a:pt x="53" y="14"/>
                    <a:pt x="50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7" y="43"/>
                    <a:pt x="40" y="45"/>
                    <a:pt x="41" y="47"/>
                  </a:cubicBezTo>
                  <a:cubicBezTo>
                    <a:pt x="43" y="48"/>
                    <a:pt x="45" y="49"/>
                    <a:pt x="47" y="49"/>
                  </a:cubicBezTo>
                  <a:cubicBezTo>
                    <a:pt x="50" y="49"/>
                    <a:pt x="54" y="50"/>
                    <a:pt x="59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8" y="35"/>
                    <a:pt x="66" y="34"/>
                    <a:pt x="64" y="3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8" name="Freeform 54"/>
            <p:cNvSpPr>
              <a:spLocks/>
            </p:cNvSpPr>
            <p:nvPr userDrawn="1"/>
          </p:nvSpPr>
          <p:spPr bwMode="auto">
            <a:xfrm>
              <a:off x="4769750" y="3546022"/>
              <a:ext cx="199338" cy="139701"/>
            </a:xfrm>
            <a:custGeom>
              <a:avLst/>
              <a:gdLst>
                <a:gd name="T0" fmla="*/ 2147483646 w 68"/>
                <a:gd name="T1" fmla="*/ 0 h 46"/>
                <a:gd name="T2" fmla="*/ 2147483646 w 68"/>
                <a:gd name="T3" fmla="*/ 0 h 46"/>
                <a:gd name="T4" fmla="*/ 2147483646 w 68"/>
                <a:gd name="T5" fmla="*/ 2147483646 h 46"/>
                <a:gd name="T6" fmla="*/ 2147483646 w 68"/>
                <a:gd name="T7" fmla="*/ 2147483646 h 46"/>
                <a:gd name="T8" fmla="*/ 0 w 68"/>
                <a:gd name="T9" fmla="*/ 2147483646 h 46"/>
                <a:gd name="T10" fmla="*/ 0 w 68"/>
                <a:gd name="T11" fmla="*/ 2147483646 h 46"/>
                <a:gd name="T12" fmla="*/ 2147483646 w 68"/>
                <a:gd name="T13" fmla="*/ 2147483646 h 46"/>
                <a:gd name="T14" fmla="*/ 2147483646 w 68"/>
                <a:gd name="T15" fmla="*/ 2147483646 h 46"/>
                <a:gd name="T16" fmla="*/ 2147483646 w 68"/>
                <a:gd name="T17" fmla="*/ 2147483646 h 46"/>
                <a:gd name="T18" fmla="*/ 2147483646 w 68"/>
                <a:gd name="T19" fmla="*/ 2147483646 h 46"/>
                <a:gd name="T20" fmla="*/ 2147483646 w 68"/>
                <a:gd name="T21" fmla="*/ 2147483646 h 46"/>
                <a:gd name="T22" fmla="*/ 2147483646 w 68"/>
                <a:gd name="T23" fmla="*/ 2147483646 h 46"/>
                <a:gd name="T24" fmla="*/ 2147483646 w 68"/>
                <a:gd name="T25" fmla="*/ 2147483646 h 46"/>
                <a:gd name="T26" fmla="*/ 2147483646 w 68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46">
                  <a:moveTo>
                    <a:pt x="3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2"/>
                    <a:pt x="6" y="38"/>
                    <a:pt x="3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6"/>
                    <a:pt x="22" y="46"/>
                    <a:pt x="23" y="44"/>
                  </a:cubicBezTo>
                  <a:cubicBezTo>
                    <a:pt x="25" y="43"/>
                    <a:pt x="27" y="42"/>
                    <a:pt x="28" y="40"/>
                  </a:cubicBezTo>
                  <a:cubicBezTo>
                    <a:pt x="29" y="38"/>
                    <a:pt x="29" y="37"/>
                    <a:pt x="30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9" name="Freeform 55"/>
            <p:cNvSpPr>
              <a:spLocks/>
            </p:cNvSpPr>
            <p:nvPr userDrawn="1"/>
          </p:nvSpPr>
          <p:spPr bwMode="auto">
            <a:xfrm>
              <a:off x="4769750" y="3720646"/>
              <a:ext cx="199338" cy="354242"/>
            </a:xfrm>
            <a:custGeom>
              <a:avLst/>
              <a:gdLst>
                <a:gd name="T0" fmla="*/ 2147483646 w 66"/>
                <a:gd name="T1" fmla="*/ 2147483646 h 118"/>
                <a:gd name="T2" fmla="*/ 2147483646 w 66"/>
                <a:gd name="T3" fmla="*/ 2147483646 h 118"/>
                <a:gd name="T4" fmla="*/ 2147483646 w 66"/>
                <a:gd name="T5" fmla="*/ 2147483646 h 118"/>
                <a:gd name="T6" fmla="*/ 0 w 66"/>
                <a:gd name="T7" fmla="*/ 2147483646 h 118"/>
                <a:gd name="T8" fmla="*/ 2147483646 w 66"/>
                <a:gd name="T9" fmla="*/ 2147483646 h 118"/>
                <a:gd name="T10" fmla="*/ 2147483646 w 66"/>
                <a:gd name="T11" fmla="*/ 2147483646 h 118"/>
                <a:gd name="T12" fmla="*/ 2147483646 w 66"/>
                <a:gd name="T13" fmla="*/ 2147483646 h 118"/>
                <a:gd name="T14" fmla="*/ 2147483646 w 66"/>
                <a:gd name="T15" fmla="*/ 2147483646 h 118"/>
                <a:gd name="T16" fmla="*/ 2147483646 w 66"/>
                <a:gd name="T17" fmla="*/ 2147483646 h 118"/>
                <a:gd name="T18" fmla="*/ 2147483646 w 66"/>
                <a:gd name="T19" fmla="*/ 2147483646 h 118"/>
                <a:gd name="T20" fmla="*/ 2147483646 w 66"/>
                <a:gd name="T21" fmla="*/ 2147483646 h 118"/>
                <a:gd name="T22" fmla="*/ 2147483646 w 66"/>
                <a:gd name="T23" fmla="*/ 2147483646 h 118"/>
                <a:gd name="T24" fmla="*/ 2147483646 w 66"/>
                <a:gd name="T25" fmla="*/ 2147483646 h 118"/>
                <a:gd name="T26" fmla="*/ 2147483646 w 66"/>
                <a:gd name="T27" fmla="*/ 2147483646 h 118"/>
                <a:gd name="T28" fmla="*/ 2147483646 w 66"/>
                <a:gd name="T29" fmla="*/ 2147483646 h 118"/>
                <a:gd name="T30" fmla="*/ 2147483646 w 66"/>
                <a:gd name="T31" fmla="*/ 2147483646 h 118"/>
                <a:gd name="T32" fmla="*/ 2147483646 w 66"/>
                <a:gd name="T33" fmla="*/ 2147483646 h 118"/>
                <a:gd name="T34" fmla="*/ 2147483646 w 66"/>
                <a:gd name="T35" fmla="*/ 2147483646 h 118"/>
                <a:gd name="T36" fmla="*/ 2147483646 w 66"/>
                <a:gd name="T37" fmla="*/ 2147483646 h 118"/>
                <a:gd name="T38" fmla="*/ 2147483646 w 66"/>
                <a:gd name="T39" fmla="*/ 2147483646 h 118"/>
                <a:gd name="T40" fmla="*/ 2147483646 w 66"/>
                <a:gd name="T41" fmla="*/ 2147483646 h 118"/>
                <a:gd name="T42" fmla="*/ 2147483646 w 66"/>
                <a:gd name="T43" fmla="*/ 0 h 118"/>
                <a:gd name="T44" fmla="*/ 0 w 66"/>
                <a:gd name="T45" fmla="*/ 0 h 118"/>
                <a:gd name="T46" fmla="*/ 2147483646 w 66"/>
                <a:gd name="T47" fmla="*/ 2147483646 h 1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118">
                  <a:moveTo>
                    <a:pt x="6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4"/>
                    <a:pt x="17" y="106"/>
                    <a:pt x="18" y="109"/>
                  </a:cubicBezTo>
                  <a:cubicBezTo>
                    <a:pt x="18" y="111"/>
                    <a:pt x="20" y="113"/>
                    <a:pt x="22" y="115"/>
                  </a:cubicBezTo>
                  <a:cubicBezTo>
                    <a:pt x="24" y="117"/>
                    <a:pt x="28" y="118"/>
                    <a:pt x="34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5" y="102"/>
                    <a:pt x="43" y="102"/>
                    <a:pt x="43" y="101"/>
                  </a:cubicBezTo>
                  <a:cubicBezTo>
                    <a:pt x="42" y="100"/>
                    <a:pt x="41" y="98"/>
                    <a:pt x="41" y="9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0" name="Freeform 56"/>
            <p:cNvSpPr>
              <a:spLocks/>
            </p:cNvSpPr>
            <p:nvPr userDrawn="1"/>
          </p:nvSpPr>
          <p:spPr bwMode="auto">
            <a:xfrm>
              <a:off x="4989022" y="3546022"/>
              <a:ext cx="114621" cy="84817"/>
            </a:xfrm>
            <a:custGeom>
              <a:avLst/>
              <a:gdLst>
                <a:gd name="T0" fmla="*/ 2147483646 w 39"/>
                <a:gd name="T1" fmla="*/ 2147483646 h 28"/>
                <a:gd name="T2" fmla="*/ 2147483646 w 39"/>
                <a:gd name="T3" fmla="*/ 2147483646 h 28"/>
                <a:gd name="T4" fmla="*/ 2147483646 w 39"/>
                <a:gd name="T5" fmla="*/ 2147483646 h 28"/>
                <a:gd name="T6" fmla="*/ 2147483646 w 39"/>
                <a:gd name="T7" fmla="*/ 2147483646 h 28"/>
                <a:gd name="T8" fmla="*/ 2147483646 w 39"/>
                <a:gd name="T9" fmla="*/ 0 h 28"/>
                <a:gd name="T10" fmla="*/ 0 w 39"/>
                <a:gd name="T11" fmla="*/ 0 h 28"/>
                <a:gd name="T12" fmla="*/ 2147483646 w 39"/>
                <a:gd name="T13" fmla="*/ 2147483646 h 28"/>
                <a:gd name="T14" fmla="*/ 2147483646 w 39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" h="28">
                  <a:moveTo>
                    <a:pt x="24" y="28"/>
                  </a:moveTo>
                  <a:cubicBezTo>
                    <a:pt x="25" y="28"/>
                    <a:pt x="39" y="28"/>
                    <a:pt x="39" y="28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1" y="22"/>
                    <a:pt x="26" y="11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6"/>
                    <a:pt x="9" y="20"/>
                  </a:cubicBezTo>
                  <a:cubicBezTo>
                    <a:pt x="14" y="27"/>
                    <a:pt x="20" y="28"/>
                    <a:pt x="2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1" name="Freeform 57"/>
            <p:cNvSpPr>
              <a:spLocks/>
            </p:cNvSpPr>
            <p:nvPr userDrawn="1"/>
          </p:nvSpPr>
          <p:spPr bwMode="auto">
            <a:xfrm>
              <a:off x="5168426" y="3546022"/>
              <a:ext cx="114621" cy="84817"/>
            </a:xfrm>
            <a:custGeom>
              <a:avLst/>
              <a:gdLst>
                <a:gd name="T0" fmla="*/ 2147483646 w 38"/>
                <a:gd name="T1" fmla="*/ 2147483646 h 28"/>
                <a:gd name="T2" fmla="*/ 2147483646 w 38"/>
                <a:gd name="T3" fmla="*/ 2147483646 h 28"/>
                <a:gd name="T4" fmla="*/ 2147483646 w 38"/>
                <a:gd name="T5" fmla="*/ 0 h 28"/>
                <a:gd name="T6" fmla="*/ 2147483646 w 38"/>
                <a:gd name="T7" fmla="*/ 0 h 28"/>
                <a:gd name="T8" fmla="*/ 2147483646 w 38"/>
                <a:gd name="T9" fmla="*/ 2147483646 h 28"/>
                <a:gd name="T10" fmla="*/ 0 w 38"/>
                <a:gd name="T11" fmla="*/ 2147483646 h 28"/>
                <a:gd name="T12" fmla="*/ 0 w 38"/>
                <a:gd name="T13" fmla="*/ 2147483646 h 28"/>
                <a:gd name="T14" fmla="*/ 2147483646 w 38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28">
                  <a:moveTo>
                    <a:pt x="14" y="28"/>
                  </a:moveTo>
                  <a:cubicBezTo>
                    <a:pt x="19" y="28"/>
                    <a:pt x="24" y="27"/>
                    <a:pt x="29" y="20"/>
                  </a:cubicBezTo>
                  <a:cubicBezTo>
                    <a:pt x="32" y="16"/>
                    <a:pt x="35" y="8"/>
                    <a:pt x="3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1"/>
                    <a:pt x="7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2" name="Freeform 58"/>
            <p:cNvSpPr>
              <a:spLocks/>
            </p:cNvSpPr>
            <p:nvPr userDrawn="1"/>
          </p:nvSpPr>
          <p:spPr bwMode="auto">
            <a:xfrm>
              <a:off x="4984040" y="3900261"/>
              <a:ext cx="139537" cy="179615"/>
            </a:xfrm>
            <a:custGeom>
              <a:avLst/>
              <a:gdLst>
                <a:gd name="T0" fmla="*/ 2147483646 w 47"/>
                <a:gd name="T1" fmla="*/ 2147483646 h 60"/>
                <a:gd name="T2" fmla="*/ 2147483646 w 47"/>
                <a:gd name="T3" fmla="*/ 2147483646 h 60"/>
                <a:gd name="T4" fmla="*/ 0 w 47"/>
                <a:gd name="T5" fmla="*/ 2147483646 h 60"/>
                <a:gd name="T6" fmla="*/ 2147483646 w 47"/>
                <a:gd name="T7" fmla="*/ 2147483646 h 60"/>
                <a:gd name="T8" fmla="*/ 2147483646 w 47"/>
                <a:gd name="T9" fmla="*/ 2147483646 h 60"/>
                <a:gd name="T10" fmla="*/ 2147483646 w 47"/>
                <a:gd name="T11" fmla="*/ 2147483646 h 60"/>
                <a:gd name="T12" fmla="*/ 2147483646 w 47"/>
                <a:gd name="T13" fmla="*/ 0 h 60"/>
                <a:gd name="T14" fmla="*/ 2147483646 w 47"/>
                <a:gd name="T15" fmla="*/ 0 h 60"/>
                <a:gd name="T16" fmla="*/ 2147483646 w 47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60">
                  <a:moveTo>
                    <a:pt x="17" y="30"/>
                  </a:moveTo>
                  <a:cubicBezTo>
                    <a:pt x="17" y="30"/>
                    <a:pt x="12" y="52"/>
                    <a:pt x="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30" y="60"/>
                    <a:pt x="35" y="48"/>
                  </a:cubicBezTo>
                  <a:cubicBezTo>
                    <a:pt x="39" y="40"/>
                    <a:pt x="45" y="12"/>
                    <a:pt x="47" y="0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3" name="Freeform 59"/>
            <p:cNvSpPr>
              <a:spLocks noEditPoints="1"/>
            </p:cNvSpPr>
            <p:nvPr userDrawn="1"/>
          </p:nvSpPr>
          <p:spPr bwMode="auto">
            <a:xfrm>
              <a:off x="4998989" y="3645808"/>
              <a:ext cx="289041" cy="429080"/>
            </a:xfrm>
            <a:custGeom>
              <a:avLst/>
              <a:gdLst>
                <a:gd name="T0" fmla="*/ 2147483646 w 97"/>
                <a:gd name="T1" fmla="*/ 2147483646 h 144"/>
                <a:gd name="T2" fmla="*/ 2147483646 w 97"/>
                <a:gd name="T3" fmla="*/ 2147483646 h 144"/>
                <a:gd name="T4" fmla="*/ 2147483646 w 97"/>
                <a:gd name="T5" fmla="*/ 2147483646 h 144"/>
                <a:gd name="T6" fmla="*/ 2147483646 w 97"/>
                <a:gd name="T7" fmla="*/ 2147483646 h 144"/>
                <a:gd name="T8" fmla="*/ 2147483646 w 97"/>
                <a:gd name="T9" fmla="*/ 2147483646 h 144"/>
                <a:gd name="T10" fmla="*/ 2147483646 w 97"/>
                <a:gd name="T11" fmla="*/ 2147483646 h 144"/>
                <a:gd name="T12" fmla="*/ 2147483646 w 97"/>
                <a:gd name="T13" fmla="*/ 0 h 144"/>
                <a:gd name="T14" fmla="*/ 0 w 97"/>
                <a:gd name="T15" fmla="*/ 0 h 144"/>
                <a:gd name="T16" fmla="*/ 0 w 97"/>
                <a:gd name="T17" fmla="*/ 2147483646 h 144"/>
                <a:gd name="T18" fmla="*/ 2147483646 w 97"/>
                <a:gd name="T19" fmla="*/ 2147483646 h 144"/>
                <a:gd name="T20" fmla="*/ 2147483646 w 97"/>
                <a:gd name="T21" fmla="*/ 2147483646 h 144"/>
                <a:gd name="T22" fmla="*/ 2147483646 w 97"/>
                <a:gd name="T23" fmla="*/ 2147483646 h 144"/>
                <a:gd name="T24" fmla="*/ 2147483646 w 97"/>
                <a:gd name="T25" fmla="*/ 2147483646 h 144"/>
                <a:gd name="T26" fmla="*/ 2147483646 w 97"/>
                <a:gd name="T27" fmla="*/ 2147483646 h 144"/>
                <a:gd name="T28" fmla="*/ 2147483646 w 97"/>
                <a:gd name="T29" fmla="*/ 2147483646 h 144"/>
                <a:gd name="T30" fmla="*/ 2147483646 w 97"/>
                <a:gd name="T31" fmla="*/ 2147483646 h 144"/>
                <a:gd name="T32" fmla="*/ 2147483646 w 97"/>
                <a:gd name="T33" fmla="*/ 2147483646 h 144"/>
                <a:gd name="T34" fmla="*/ 2147483646 w 97"/>
                <a:gd name="T35" fmla="*/ 2147483646 h 144"/>
                <a:gd name="T36" fmla="*/ 2147483646 w 97"/>
                <a:gd name="T37" fmla="*/ 2147483646 h 144"/>
                <a:gd name="T38" fmla="*/ 2147483646 w 97"/>
                <a:gd name="T39" fmla="*/ 2147483646 h 144"/>
                <a:gd name="T40" fmla="*/ 2147483646 w 97"/>
                <a:gd name="T41" fmla="*/ 2147483646 h 144"/>
                <a:gd name="T42" fmla="*/ 2147483646 w 97"/>
                <a:gd name="T43" fmla="*/ 2147483646 h 1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7" h="144">
                  <a:moveTo>
                    <a:pt x="85" y="133"/>
                  </a:moveTo>
                  <a:cubicBezTo>
                    <a:pt x="73" y="133"/>
                    <a:pt x="74" y="123"/>
                    <a:pt x="74" y="123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85" y="76"/>
                    <a:pt x="90" y="74"/>
                    <a:pt x="92" y="70"/>
                  </a:cubicBezTo>
                  <a:cubicBezTo>
                    <a:pt x="94" y="67"/>
                    <a:pt x="95" y="63"/>
                    <a:pt x="95" y="59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1" y="144"/>
                    <a:pt x="73" y="144"/>
                    <a:pt x="73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33"/>
                    <a:pt x="97" y="133"/>
                    <a:pt x="97" y="133"/>
                  </a:cubicBezTo>
                  <a:lnTo>
                    <a:pt x="85" y="133"/>
                  </a:lnTo>
                  <a:close/>
                  <a:moveTo>
                    <a:pt x="71" y="50"/>
                  </a:moveTo>
                  <a:cubicBezTo>
                    <a:pt x="71" y="53"/>
                    <a:pt x="70" y="54"/>
                    <a:pt x="70" y="55"/>
                  </a:cubicBezTo>
                  <a:cubicBezTo>
                    <a:pt x="69" y="56"/>
                    <a:pt x="68" y="56"/>
                    <a:pt x="66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71" y="5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4" name="Freeform 60"/>
            <p:cNvSpPr>
              <a:spLocks/>
            </p:cNvSpPr>
            <p:nvPr userDrawn="1"/>
          </p:nvSpPr>
          <p:spPr bwMode="auto">
            <a:xfrm>
              <a:off x="4171735" y="3560988"/>
              <a:ext cx="508313" cy="513900"/>
            </a:xfrm>
            <a:custGeom>
              <a:avLst/>
              <a:gdLst>
                <a:gd name="T0" fmla="*/ 2147483646 w 171"/>
                <a:gd name="T1" fmla="*/ 2147483646 h 173"/>
                <a:gd name="T2" fmla="*/ 2147483646 w 171"/>
                <a:gd name="T3" fmla="*/ 2147483646 h 173"/>
                <a:gd name="T4" fmla="*/ 2147483646 w 171"/>
                <a:gd name="T5" fmla="*/ 2147483646 h 173"/>
                <a:gd name="T6" fmla="*/ 2147483646 w 171"/>
                <a:gd name="T7" fmla="*/ 0 h 173"/>
                <a:gd name="T8" fmla="*/ 2147483646 w 171"/>
                <a:gd name="T9" fmla="*/ 0 h 173"/>
                <a:gd name="T10" fmla="*/ 2147483646 w 171"/>
                <a:gd name="T11" fmla="*/ 2147483646 h 173"/>
                <a:gd name="T12" fmla="*/ 2147483646 w 171"/>
                <a:gd name="T13" fmla="*/ 2147483646 h 173"/>
                <a:gd name="T14" fmla="*/ 2147483646 w 171"/>
                <a:gd name="T15" fmla="*/ 2147483646 h 173"/>
                <a:gd name="T16" fmla="*/ 2147483646 w 171"/>
                <a:gd name="T17" fmla="*/ 2147483646 h 173"/>
                <a:gd name="T18" fmla="*/ 2147483646 w 171"/>
                <a:gd name="T19" fmla="*/ 2147483646 h 173"/>
                <a:gd name="T20" fmla="*/ 2147483646 w 171"/>
                <a:gd name="T21" fmla="*/ 2147483646 h 173"/>
                <a:gd name="T22" fmla="*/ 2147483646 w 171"/>
                <a:gd name="T23" fmla="*/ 2147483646 h 173"/>
                <a:gd name="T24" fmla="*/ 2147483646 w 171"/>
                <a:gd name="T25" fmla="*/ 0 h 173"/>
                <a:gd name="T26" fmla="*/ 2147483646 w 171"/>
                <a:gd name="T27" fmla="*/ 0 h 173"/>
                <a:gd name="T28" fmla="*/ 2147483646 w 171"/>
                <a:gd name="T29" fmla="*/ 2147483646 h 173"/>
                <a:gd name="T30" fmla="*/ 2147483646 w 171"/>
                <a:gd name="T31" fmla="*/ 2147483646 h 173"/>
                <a:gd name="T32" fmla="*/ 2147483646 w 171"/>
                <a:gd name="T33" fmla="*/ 2147483646 h 173"/>
                <a:gd name="T34" fmla="*/ 0 w 171"/>
                <a:gd name="T35" fmla="*/ 2147483646 h 173"/>
                <a:gd name="T36" fmla="*/ 2147483646 w 171"/>
                <a:gd name="T37" fmla="*/ 2147483646 h 173"/>
                <a:gd name="T38" fmla="*/ 2147483646 w 171"/>
                <a:gd name="T39" fmla="*/ 2147483646 h 173"/>
                <a:gd name="T40" fmla="*/ 2147483646 w 171"/>
                <a:gd name="T41" fmla="*/ 2147483646 h 173"/>
                <a:gd name="T42" fmla="*/ 2147483646 w 171"/>
                <a:gd name="T43" fmla="*/ 2147483646 h 173"/>
                <a:gd name="T44" fmla="*/ 2147483646 w 171"/>
                <a:gd name="T45" fmla="*/ 2147483646 h 173"/>
                <a:gd name="T46" fmla="*/ 2147483646 w 171"/>
                <a:gd name="T47" fmla="*/ 2147483646 h 173"/>
                <a:gd name="T48" fmla="*/ 2147483646 w 171"/>
                <a:gd name="T49" fmla="*/ 2147483646 h 173"/>
                <a:gd name="T50" fmla="*/ 2147483646 w 171"/>
                <a:gd name="T51" fmla="*/ 2147483646 h 1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1" h="173">
                  <a:moveTo>
                    <a:pt x="162" y="50"/>
                  </a:moveTo>
                  <a:cubicBezTo>
                    <a:pt x="165" y="48"/>
                    <a:pt x="168" y="46"/>
                    <a:pt x="169" y="42"/>
                  </a:cubicBezTo>
                  <a:cubicBezTo>
                    <a:pt x="170" y="39"/>
                    <a:pt x="171" y="34"/>
                    <a:pt x="171" y="28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46" y="32"/>
                    <a:pt x="145" y="34"/>
                    <a:pt x="14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7"/>
                    <a:pt x="9" y="160"/>
                    <a:pt x="8" y="161"/>
                  </a:cubicBezTo>
                  <a:cubicBezTo>
                    <a:pt x="8" y="163"/>
                    <a:pt x="7" y="164"/>
                    <a:pt x="5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7" y="173"/>
                    <a:pt x="22" y="172"/>
                    <a:pt x="26" y="170"/>
                  </a:cubicBezTo>
                  <a:cubicBezTo>
                    <a:pt x="29" y="168"/>
                    <a:pt x="31" y="165"/>
                    <a:pt x="32" y="160"/>
                  </a:cubicBezTo>
                  <a:cubicBezTo>
                    <a:pt x="33" y="155"/>
                    <a:pt x="34" y="150"/>
                    <a:pt x="34" y="14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3" y="53"/>
                    <a:pt x="158" y="52"/>
                    <a:pt x="162" y="5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5" name="Freeform 61"/>
            <p:cNvSpPr>
              <a:spLocks/>
            </p:cNvSpPr>
            <p:nvPr userDrawn="1"/>
          </p:nvSpPr>
          <p:spPr bwMode="auto">
            <a:xfrm>
              <a:off x="3264745" y="3546022"/>
              <a:ext cx="244191" cy="204560"/>
            </a:xfrm>
            <a:custGeom>
              <a:avLst/>
              <a:gdLst>
                <a:gd name="T0" fmla="*/ 2147483646 w 83"/>
                <a:gd name="T1" fmla="*/ 2147483646 h 68"/>
                <a:gd name="T2" fmla="*/ 2147483646 w 83"/>
                <a:gd name="T3" fmla="*/ 2147483646 h 68"/>
                <a:gd name="T4" fmla="*/ 2147483646 w 83"/>
                <a:gd name="T5" fmla="*/ 2147483646 h 68"/>
                <a:gd name="T6" fmla="*/ 2147483646 w 83"/>
                <a:gd name="T7" fmla="*/ 2147483646 h 68"/>
                <a:gd name="T8" fmla="*/ 2147483646 w 83"/>
                <a:gd name="T9" fmla="*/ 2147483646 h 68"/>
                <a:gd name="T10" fmla="*/ 2147483646 w 83"/>
                <a:gd name="T11" fmla="*/ 2147483646 h 68"/>
                <a:gd name="T12" fmla="*/ 2147483646 w 83"/>
                <a:gd name="T13" fmla="*/ 2147483646 h 68"/>
                <a:gd name="T14" fmla="*/ 2147483646 w 83"/>
                <a:gd name="T15" fmla="*/ 2147483646 h 68"/>
                <a:gd name="T16" fmla="*/ 2147483646 w 83"/>
                <a:gd name="T17" fmla="*/ 2147483646 h 68"/>
                <a:gd name="T18" fmla="*/ 2147483646 w 83"/>
                <a:gd name="T19" fmla="*/ 0 h 68"/>
                <a:gd name="T20" fmla="*/ 0 w 83"/>
                <a:gd name="T21" fmla="*/ 0 h 68"/>
                <a:gd name="T22" fmla="*/ 0 w 83"/>
                <a:gd name="T23" fmla="*/ 2147483646 h 68"/>
                <a:gd name="T24" fmla="*/ 2147483646 w 83"/>
                <a:gd name="T25" fmla="*/ 2147483646 h 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3" h="68">
                  <a:moveTo>
                    <a:pt x="18" y="68"/>
                  </a:moveTo>
                  <a:cubicBezTo>
                    <a:pt x="83" y="68"/>
                    <a:pt x="83" y="68"/>
                    <a:pt x="83" y="68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9" y="54"/>
                    <a:pt x="29" y="43"/>
                    <a:pt x="29" y="4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0" y="48"/>
                  </a:cubicBezTo>
                  <a:cubicBezTo>
                    <a:pt x="0" y="68"/>
                    <a:pt x="18" y="68"/>
                    <a:pt x="18" y="6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6" name="Freeform 62"/>
            <p:cNvSpPr>
              <a:spLocks/>
            </p:cNvSpPr>
            <p:nvPr userDrawn="1"/>
          </p:nvSpPr>
          <p:spPr bwMode="auto">
            <a:xfrm>
              <a:off x="3000624" y="3546022"/>
              <a:ext cx="249173" cy="209551"/>
            </a:xfrm>
            <a:custGeom>
              <a:avLst/>
              <a:gdLst>
                <a:gd name="T0" fmla="*/ 2147483646 w 83"/>
                <a:gd name="T1" fmla="*/ 2147483646 h 69"/>
                <a:gd name="T2" fmla="*/ 2147483646 w 83"/>
                <a:gd name="T3" fmla="*/ 2147483646 h 69"/>
                <a:gd name="T4" fmla="*/ 2147483646 w 83"/>
                <a:gd name="T5" fmla="*/ 2147483646 h 69"/>
                <a:gd name="T6" fmla="*/ 2147483646 w 83"/>
                <a:gd name="T7" fmla="*/ 2147483646 h 69"/>
                <a:gd name="T8" fmla="*/ 2147483646 w 83"/>
                <a:gd name="T9" fmla="*/ 2147483646 h 69"/>
                <a:gd name="T10" fmla="*/ 2147483646 w 83"/>
                <a:gd name="T11" fmla="*/ 2147483646 h 69"/>
                <a:gd name="T12" fmla="*/ 2147483646 w 83"/>
                <a:gd name="T13" fmla="*/ 2147483646 h 69"/>
                <a:gd name="T14" fmla="*/ 2147483646 w 83"/>
                <a:gd name="T15" fmla="*/ 2147483646 h 69"/>
                <a:gd name="T16" fmla="*/ 2147483646 w 83"/>
                <a:gd name="T17" fmla="*/ 0 h 69"/>
                <a:gd name="T18" fmla="*/ 2147483646 w 83"/>
                <a:gd name="T19" fmla="*/ 0 h 69"/>
                <a:gd name="T20" fmla="*/ 2147483646 w 83"/>
                <a:gd name="T21" fmla="*/ 2147483646 h 69"/>
                <a:gd name="T22" fmla="*/ 2147483646 w 83"/>
                <a:gd name="T23" fmla="*/ 2147483646 h 69"/>
                <a:gd name="T24" fmla="*/ 2147483646 w 83"/>
                <a:gd name="T25" fmla="*/ 2147483646 h 69"/>
                <a:gd name="T26" fmla="*/ 2147483646 w 83"/>
                <a:gd name="T27" fmla="*/ 2147483646 h 69"/>
                <a:gd name="T28" fmla="*/ 0 w 83"/>
                <a:gd name="T29" fmla="*/ 2147483646 h 69"/>
                <a:gd name="T30" fmla="*/ 0 w 83"/>
                <a:gd name="T31" fmla="*/ 2147483646 h 69"/>
                <a:gd name="T32" fmla="*/ 2147483646 w 83"/>
                <a:gd name="T33" fmla="*/ 2147483646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3" h="69">
                  <a:moveTo>
                    <a:pt x="17" y="69"/>
                  </a:moveTo>
                  <a:cubicBezTo>
                    <a:pt x="83" y="69"/>
                    <a:pt x="83" y="69"/>
                    <a:pt x="83" y="69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25" y="54"/>
                    <a:pt x="26" y="44"/>
                    <a:pt x="26" y="4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"/>
                    <a:pt x="17" y="69"/>
                    <a:pt x="17" y="6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7" name="Freeform 63"/>
            <p:cNvSpPr>
              <a:spLocks/>
            </p:cNvSpPr>
            <p:nvPr userDrawn="1"/>
          </p:nvSpPr>
          <p:spPr bwMode="auto">
            <a:xfrm>
              <a:off x="3000624" y="3770539"/>
              <a:ext cx="518280" cy="304349"/>
            </a:xfrm>
            <a:custGeom>
              <a:avLst/>
              <a:gdLst>
                <a:gd name="T0" fmla="*/ 2147483646 w 174"/>
                <a:gd name="T1" fmla="*/ 2147483646 h 103"/>
                <a:gd name="T2" fmla="*/ 2147483646 w 174"/>
                <a:gd name="T3" fmla="*/ 2147483646 h 103"/>
                <a:gd name="T4" fmla="*/ 2147483646 w 174"/>
                <a:gd name="T5" fmla="*/ 2147483646 h 103"/>
                <a:gd name="T6" fmla="*/ 2147483646 w 174"/>
                <a:gd name="T7" fmla="*/ 2147483646 h 103"/>
                <a:gd name="T8" fmla="*/ 2147483646 w 174"/>
                <a:gd name="T9" fmla="*/ 2147483646 h 103"/>
                <a:gd name="T10" fmla="*/ 2147483646 w 174"/>
                <a:gd name="T11" fmla="*/ 2147483646 h 103"/>
                <a:gd name="T12" fmla="*/ 2147483646 w 174"/>
                <a:gd name="T13" fmla="*/ 2147483646 h 103"/>
                <a:gd name="T14" fmla="*/ 2147483646 w 174"/>
                <a:gd name="T15" fmla="*/ 2147483646 h 103"/>
                <a:gd name="T16" fmla="*/ 2147483646 w 174"/>
                <a:gd name="T17" fmla="*/ 2147483646 h 103"/>
                <a:gd name="T18" fmla="*/ 2147483646 w 174"/>
                <a:gd name="T19" fmla="*/ 2147483646 h 103"/>
                <a:gd name="T20" fmla="*/ 2147483646 w 174"/>
                <a:gd name="T21" fmla="*/ 2147483646 h 103"/>
                <a:gd name="T22" fmla="*/ 2147483646 w 174"/>
                <a:gd name="T23" fmla="*/ 0 h 103"/>
                <a:gd name="T24" fmla="*/ 2147483646 w 174"/>
                <a:gd name="T25" fmla="*/ 0 h 103"/>
                <a:gd name="T26" fmla="*/ 0 w 174"/>
                <a:gd name="T27" fmla="*/ 2147483646 h 103"/>
                <a:gd name="T28" fmla="*/ 2147483646 w 174"/>
                <a:gd name="T29" fmla="*/ 2147483646 h 103"/>
                <a:gd name="T30" fmla="*/ 2147483646 w 174"/>
                <a:gd name="T31" fmla="*/ 2147483646 h 103"/>
                <a:gd name="T32" fmla="*/ 0 w 174"/>
                <a:gd name="T33" fmla="*/ 2147483646 h 103"/>
                <a:gd name="T34" fmla="*/ 2147483646 w 174"/>
                <a:gd name="T35" fmla="*/ 2147483646 h 103"/>
                <a:gd name="T36" fmla="*/ 2147483646 w 174"/>
                <a:gd name="T37" fmla="*/ 2147483646 h 103"/>
                <a:gd name="T38" fmla="*/ 2147483646 w 174"/>
                <a:gd name="T39" fmla="*/ 2147483646 h 103"/>
                <a:gd name="T40" fmla="*/ 2147483646 w 174"/>
                <a:gd name="T41" fmla="*/ 2147483646 h 103"/>
                <a:gd name="T42" fmla="*/ 2147483646 w 174"/>
                <a:gd name="T43" fmla="*/ 2147483646 h 103"/>
                <a:gd name="T44" fmla="*/ 2147483646 w 174"/>
                <a:gd name="T45" fmla="*/ 2147483646 h 103"/>
                <a:gd name="T46" fmla="*/ 2147483646 w 174"/>
                <a:gd name="T47" fmla="*/ 2147483646 h 103"/>
                <a:gd name="T48" fmla="*/ 2147483646 w 174"/>
                <a:gd name="T49" fmla="*/ 2147483646 h 103"/>
                <a:gd name="T50" fmla="*/ 2147483646 w 174"/>
                <a:gd name="T51" fmla="*/ 2147483646 h 103"/>
                <a:gd name="T52" fmla="*/ 2147483646 w 174"/>
                <a:gd name="T53" fmla="*/ 2147483646 h 103"/>
                <a:gd name="T54" fmla="*/ 2147483646 w 174"/>
                <a:gd name="T55" fmla="*/ 2147483646 h 1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4" h="103">
                  <a:moveTo>
                    <a:pt x="155" y="58"/>
                  </a:moveTo>
                  <a:cubicBezTo>
                    <a:pt x="167" y="58"/>
                    <a:pt x="174" y="50"/>
                    <a:pt x="170" y="40"/>
                  </a:cubicBezTo>
                  <a:cubicBezTo>
                    <a:pt x="170" y="40"/>
                    <a:pt x="160" y="19"/>
                    <a:pt x="160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3" y="42"/>
                    <a:pt x="141" y="43"/>
                    <a:pt x="139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108" y="34"/>
                    <a:pt x="132" y="20"/>
                    <a:pt x="146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99" y="8"/>
                    <a:pt x="91" y="14"/>
                    <a:pt x="8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75" y="11"/>
                    <a:pt x="84" y="0"/>
                    <a:pt x="8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7"/>
                    <a:pt x="0" y="21"/>
                    <a:pt x="0" y="21"/>
                  </a:cubicBezTo>
                  <a:cubicBezTo>
                    <a:pt x="0" y="21"/>
                    <a:pt x="6" y="33"/>
                    <a:pt x="7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24" y="44"/>
                    <a:pt x="0" y="43"/>
                    <a:pt x="0" y="43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2" y="94"/>
                    <a:pt x="63" y="94"/>
                  </a:cubicBezTo>
                  <a:cubicBezTo>
                    <a:pt x="56" y="93"/>
                    <a:pt x="52" y="94"/>
                    <a:pt x="52" y="94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102" y="102"/>
                    <a:pt x="102" y="85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48" y="58"/>
                    <a:pt x="148" y="58"/>
                    <a:pt x="148" y="58"/>
                  </a:cubicBezTo>
                  <a:lnTo>
                    <a:pt x="155" y="5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8" name="Freeform 64"/>
            <p:cNvSpPr>
              <a:spLocks/>
            </p:cNvSpPr>
            <p:nvPr userDrawn="1"/>
          </p:nvSpPr>
          <p:spPr bwMode="auto">
            <a:xfrm>
              <a:off x="2990657" y="3955145"/>
              <a:ext cx="174419" cy="119743"/>
            </a:xfrm>
            <a:custGeom>
              <a:avLst/>
              <a:gdLst>
                <a:gd name="T0" fmla="*/ 2147483646 w 58"/>
                <a:gd name="T1" fmla="*/ 0 h 40"/>
                <a:gd name="T2" fmla="*/ 2147483646 w 58"/>
                <a:gd name="T3" fmla="*/ 2147483646 h 40"/>
                <a:gd name="T4" fmla="*/ 0 w 58"/>
                <a:gd name="T5" fmla="*/ 2147483646 h 40"/>
                <a:gd name="T6" fmla="*/ 2147483646 w 58"/>
                <a:gd name="T7" fmla="*/ 2147483646 h 40"/>
                <a:gd name="T8" fmla="*/ 2147483646 w 58"/>
                <a:gd name="T9" fmla="*/ 2147483646 h 40"/>
                <a:gd name="T10" fmla="*/ 2147483646 w 58"/>
                <a:gd name="T11" fmla="*/ 0 h 40"/>
                <a:gd name="T12" fmla="*/ 2147483646 w 58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0">
                  <a:moveTo>
                    <a:pt x="27" y="0"/>
                  </a:moveTo>
                  <a:cubicBezTo>
                    <a:pt x="27" y="0"/>
                    <a:pt x="22" y="25"/>
                    <a:pt x="7" y="31"/>
                  </a:cubicBezTo>
                  <a:cubicBezTo>
                    <a:pt x="5" y="31"/>
                    <a:pt x="0" y="31"/>
                    <a:pt x="0" y="3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9" y="40"/>
                    <a:pt x="58" y="0"/>
                    <a:pt x="58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9" name="Freeform 65"/>
            <p:cNvSpPr>
              <a:spLocks/>
            </p:cNvSpPr>
            <p:nvPr userDrawn="1"/>
          </p:nvSpPr>
          <p:spPr bwMode="auto">
            <a:xfrm>
              <a:off x="3344481" y="3955145"/>
              <a:ext cx="174423" cy="119743"/>
            </a:xfrm>
            <a:custGeom>
              <a:avLst/>
              <a:gdLst>
                <a:gd name="T0" fmla="*/ 2147483646 w 58"/>
                <a:gd name="T1" fmla="*/ 0 h 41"/>
                <a:gd name="T2" fmla="*/ 0 w 58"/>
                <a:gd name="T3" fmla="*/ 0 h 41"/>
                <a:gd name="T4" fmla="*/ 2147483646 w 58"/>
                <a:gd name="T5" fmla="*/ 2147483646 h 41"/>
                <a:gd name="T6" fmla="*/ 2147483646 w 58"/>
                <a:gd name="T7" fmla="*/ 2147483646 h 41"/>
                <a:gd name="T8" fmla="*/ 2147483646 w 58"/>
                <a:gd name="T9" fmla="*/ 2147483646 h 41"/>
                <a:gd name="T10" fmla="*/ 2147483646 w 58"/>
                <a:gd name="T11" fmla="*/ 2147483646 h 41"/>
                <a:gd name="T12" fmla="*/ 2147483646 w 58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41"/>
                    <a:pt x="36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2" y="32"/>
                    <a:pt x="50" y="31"/>
                  </a:cubicBezTo>
                  <a:cubicBezTo>
                    <a:pt x="36" y="25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0" name="Freeform 66"/>
            <p:cNvSpPr>
              <a:spLocks/>
            </p:cNvSpPr>
            <p:nvPr userDrawn="1"/>
          </p:nvSpPr>
          <p:spPr bwMode="auto">
            <a:xfrm>
              <a:off x="3588672" y="3546022"/>
              <a:ext cx="528247" cy="533854"/>
            </a:xfrm>
            <a:custGeom>
              <a:avLst/>
              <a:gdLst>
                <a:gd name="T0" fmla="*/ 2147483646 w 177"/>
                <a:gd name="T1" fmla="*/ 2147483646 h 178"/>
                <a:gd name="T2" fmla="*/ 2147483646 w 177"/>
                <a:gd name="T3" fmla="*/ 2147483646 h 178"/>
                <a:gd name="T4" fmla="*/ 2147483646 w 177"/>
                <a:gd name="T5" fmla="*/ 2147483646 h 178"/>
                <a:gd name="T6" fmla="*/ 2147483646 w 177"/>
                <a:gd name="T7" fmla="*/ 2147483646 h 178"/>
                <a:gd name="T8" fmla="*/ 2147483646 w 177"/>
                <a:gd name="T9" fmla="*/ 2147483646 h 178"/>
                <a:gd name="T10" fmla="*/ 2147483646 w 177"/>
                <a:gd name="T11" fmla="*/ 0 h 178"/>
                <a:gd name="T12" fmla="*/ 2147483646 w 177"/>
                <a:gd name="T13" fmla="*/ 0 h 178"/>
                <a:gd name="T14" fmla="*/ 2147483646 w 177"/>
                <a:gd name="T15" fmla="*/ 2147483646 h 178"/>
                <a:gd name="T16" fmla="*/ 0 w 177"/>
                <a:gd name="T17" fmla="*/ 2147483646 h 178"/>
                <a:gd name="T18" fmla="*/ 2147483646 w 177"/>
                <a:gd name="T19" fmla="*/ 2147483646 h 178"/>
                <a:gd name="T20" fmla="*/ 2147483646 w 177"/>
                <a:gd name="T21" fmla="*/ 2147483646 h 178"/>
                <a:gd name="T22" fmla="*/ 2147483646 w 177"/>
                <a:gd name="T23" fmla="*/ 2147483646 h 178"/>
                <a:gd name="T24" fmla="*/ 2147483646 w 177"/>
                <a:gd name="T25" fmla="*/ 2147483646 h 178"/>
                <a:gd name="T26" fmla="*/ 2147483646 w 177"/>
                <a:gd name="T27" fmla="*/ 2147483646 h 178"/>
                <a:gd name="T28" fmla="*/ 2147483646 w 177"/>
                <a:gd name="T29" fmla="*/ 2147483646 h 178"/>
                <a:gd name="T30" fmla="*/ 2147483646 w 177"/>
                <a:gd name="T31" fmla="*/ 2147483646 h 178"/>
                <a:gd name="T32" fmla="*/ 2147483646 w 177"/>
                <a:gd name="T33" fmla="*/ 2147483646 h 178"/>
                <a:gd name="T34" fmla="*/ 2147483646 w 177"/>
                <a:gd name="T35" fmla="*/ 2147483646 h 178"/>
                <a:gd name="T36" fmla="*/ 2147483646 w 177"/>
                <a:gd name="T37" fmla="*/ 2147483646 h 178"/>
                <a:gd name="T38" fmla="*/ 2147483646 w 177"/>
                <a:gd name="T39" fmla="*/ 2147483646 h 178"/>
                <a:gd name="T40" fmla="*/ 2147483646 w 177"/>
                <a:gd name="T41" fmla="*/ 2147483646 h 178"/>
                <a:gd name="T42" fmla="*/ 2147483646 w 177"/>
                <a:gd name="T43" fmla="*/ 2147483646 h 178"/>
                <a:gd name="T44" fmla="*/ 2147483646 w 177"/>
                <a:gd name="T45" fmla="*/ 2147483646 h 178"/>
                <a:gd name="T46" fmla="*/ 2147483646 w 177"/>
                <a:gd name="T47" fmla="*/ 2147483646 h 178"/>
                <a:gd name="T48" fmla="*/ 2147483646 w 177"/>
                <a:gd name="T49" fmla="*/ 2147483646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7" h="178">
                  <a:moveTo>
                    <a:pt x="133" y="148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26" y="168"/>
                    <a:pt x="14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52" y="178"/>
                    <a:pt x="59" y="163"/>
                  </a:cubicBezTo>
                  <a:cubicBezTo>
                    <a:pt x="65" y="148"/>
                    <a:pt x="75" y="92"/>
                    <a:pt x="76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1" y="177"/>
                    <a:pt x="131" y="176"/>
                    <a:pt x="131" y="176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32" y="161"/>
                    <a:pt x="133" y="148"/>
                    <a:pt x="133" y="14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1" name="Freeform 67"/>
            <p:cNvSpPr>
              <a:spLocks/>
            </p:cNvSpPr>
            <p:nvPr userDrawn="1"/>
          </p:nvSpPr>
          <p:spPr bwMode="auto">
            <a:xfrm>
              <a:off x="3598639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2147483646 w 64"/>
                <a:gd name="T9" fmla="*/ 0 h 64"/>
                <a:gd name="T10" fmla="*/ 0 w 64"/>
                <a:gd name="T11" fmla="*/ 0 h 64"/>
                <a:gd name="T12" fmla="*/ 2147483646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43" y="64"/>
                  </a:moveTo>
                  <a:cubicBezTo>
                    <a:pt x="44" y="64"/>
                    <a:pt x="64" y="64"/>
                    <a:pt x="64" y="64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9" y="55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40"/>
                    <a:pt x="22" y="53"/>
                  </a:cubicBezTo>
                  <a:cubicBezTo>
                    <a:pt x="29" y="62"/>
                    <a:pt x="37" y="64"/>
                    <a:pt x="43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2" name="Freeform 68"/>
            <p:cNvSpPr>
              <a:spLocks/>
            </p:cNvSpPr>
            <p:nvPr userDrawn="1"/>
          </p:nvSpPr>
          <p:spPr bwMode="auto">
            <a:xfrm>
              <a:off x="3907613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0 h 64"/>
                <a:gd name="T6" fmla="*/ 2147483646 w 64"/>
                <a:gd name="T7" fmla="*/ 0 h 64"/>
                <a:gd name="T8" fmla="*/ 2147483646 w 64"/>
                <a:gd name="T9" fmla="*/ 2147483646 h 64"/>
                <a:gd name="T10" fmla="*/ 0 w 64"/>
                <a:gd name="T11" fmla="*/ 2147483646 h 64"/>
                <a:gd name="T12" fmla="*/ 0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20" y="64"/>
                  </a:moveTo>
                  <a:cubicBezTo>
                    <a:pt x="27" y="64"/>
                    <a:pt x="34" y="62"/>
                    <a:pt x="42" y="53"/>
                  </a:cubicBezTo>
                  <a:cubicBezTo>
                    <a:pt x="49" y="40"/>
                    <a:pt x="64" y="0"/>
                    <a:pt x="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55"/>
                    <a:pt x="6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0" y="64"/>
                    <a:pt x="20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3" name="Freeform 69"/>
            <p:cNvSpPr>
              <a:spLocks/>
            </p:cNvSpPr>
            <p:nvPr userDrawn="1"/>
          </p:nvSpPr>
          <p:spPr bwMode="auto">
            <a:xfrm>
              <a:off x="5412617" y="3820432"/>
              <a:ext cx="84717" cy="99786"/>
            </a:xfrm>
            <a:custGeom>
              <a:avLst/>
              <a:gdLst>
                <a:gd name="T0" fmla="*/ 2147483646 w 29"/>
                <a:gd name="T1" fmla="*/ 2147483646 h 33"/>
                <a:gd name="T2" fmla="*/ 2147483646 w 29"/>
                <a:gd name="T3" fmla="*/ 2147483646 h 33"/>
                <a:gd name="T4" fmla="*/ 2147483646 w 29"/>
                <a:gd name="T5" fmla="*/ 2147483646 h 33"/>
                <a:gd name="T6" fmla="*/ 2147483646 w 29"/>
                <a:gd name="T7" fmla="*/ 2147483646 h 33"/>
                <a:gd name="T8" fmla="*/ 0 w 29"/>
                <a:gd name="T9" fmla="*/ 2147483646 h 33"/>
                <a:gd name="T10" fmla="*/ 0 w 29"/>
                <a:gd name="T11" fmla="*/ 0 h 33"/>
                <a:gd name="T12" fmla="*/ 2147483646 w 29"/>
                <a:gd name="T13" fmla="*/ 0 h 33"/>
                <a:gd name="T14" fmla="*/ 2147483646 w 29"/>
                <a:gd name="T15" fmla="*/ 2147483646 h 33"/>
                <a:gd name="T16" fmla="*/ 2147483646 w 29"/>
                <a:gd name="T17" fmla="*/ 2147483646 h 33"/>
                <a:gd name="T18" fmla="*/ 2147483646 w 29"/>
                <a:gd name="T19" fmla="*/ 2147483646 h 33"/>
                <a:gd name="T20" fmla="*/ 2147483646 w 29"/>
                <a:gd name="T21" fmla="*/ 2147483646 h 33"/>
                <a:gd name="T22" fmla="*/ 2147483646 w 29"/>
                <a:gd name="T23" fmla="*/ 2147483646 h 33"/>
                <a:gd name="T24" fmla="*/ 2147483646 w 29"/>
                <a:gd name="T25" fmla="*/ 0 h 33"/>
                <a:gd name="T26" fmla="*/ 2147483646 w 29"/>
                <a:gd name="T27" fmla="*/ 0 h 33"/>
                <a:gd name="T28" fmla="*/ 2147483646 w 29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" h="33">
                  <a:moveTo>
                    <a:pt x="29" y="23"/>
                  </a:moveTo>
                  <a:cubicBezTo>
                    <a:pt x="29" y="26"/>
                    <a:pt x="27" y="28"/>
                    <a:pt x="25" y="30"/>
                  </a:cubicBezTo>
                  <a:cubicBezTo>
                    <a:pt x="23" y="32"/>
                    <a:pt x="19" y="33"/>
                    <a:pt x="15" y="33"/>
                  </a:cubicBezTo>
                  <a:cubicBezTo>
                    <a:pt x="9" y="33"/>
                    <a:pt x="6" y="32"/>
                    <a:pt x="4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10" y="26"/>
                    <a:pt x="10" y="27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4" name="Rectangle 70"/>
            <p:cNvSpPr>
              <a:spLocks noChangeArrowheads="1"/>
            </p:cNvSpPr>
            <p:nvPr userDrawn="1"/>
          </p:nvSpPr>
          <p:spPr bwMode="auto">
            <a:xfrm>
              <a:off x="5641857" y="3820432"/>
              <a:ext cx="24916" cy="99786"/>
            </a:xfrm>
            <a:prstGeom prst="rect">
              <a:avLst/>
            </a:prstGeom>
            <a:solidFill>
              <a:srgbClr val="920783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9pPr>
            </a:lstStyle>
            <a:p>
              <a:pPr>
                <a:defRPr/>
              </a:pPr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5" name="Freeform 71"/>
            <p:cNvSpPr>
              <a:spLocks noEditPoints="1"/>
            </p:cNvSpPr>
            <p:nvPr userDrawn="1"/>
          </p:nvSpPr>
          <p:spPr bwMode="auto">
            <a:xfrm>
              <a:off x="5806309" y="3820432"/>
              <a:ext cx="79735" cy="99786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4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8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1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1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6" name="Freeform 72"/>
            <p:cNvSpPr>
              <a:spLocks noEditPoints="1"/>
            </p:cNvSpPr>
            <p:nvPr userDrawn="1"/>
          </p:nvSpPr>
          <p:spPr bwMode="auto">
            <a:xfrm>
              <a:off x="5900996" y="3820432"/>
              <a:ext cx="94684" cy="99786"/>
            </a:xfrm>
            <a:custGeom>
              <a:avLst/>
              <a:gdLst>
                <a:gd name="T0" fmla="*/ 2147483646 w 32"/>
                <a:gd name="T1" fmla="*/ 2147483646 h 33"/>
                <a:gd name="T2" fmla="*/ 2147483646 w 32"/>
                <a:gd name="T3" fmla="*/ 2147483646 h 33"/>
                <a:gd name="T4" fmla="*/ 2147483646 w 32"/>
                <a:gd name="T5" fmla="*/ 2147483646 h 33"/>
                <a:gd name="T6" fmla="*/ 2147483646 w 32"/>
                <a:gd name="T7" fmla="*/ 2147483646 h 33"/>
                <a:gd name="T8" fmla="*/ 0 w 32"/>
                <a:gd name="T9" fmla="*/ 2147483646 h 33"/>
                <a:gd name="T10" fmla="*/ 0 w 32"/>
                <a:gd name="T11" fmla="*/ 2147483646 h 33"/>
                <a:gd name="T12" fmla="*/ 2147483646 w 32"/>
                <a:gd name="T13" fmla="*/ 2147483646 h 33"/>
                <a:gd name="T14" fmla="*/ 2147483646 w 32"/>
                <a:gd name="T15" fmla="*/ 0 h 33"/>
                <a:gd name="T16" fmla="*/ 2147483646 w 32"/>
                <a:gd name="T17" fmla="*/ 2147483646 h 33"/>
                <a:gd name="T18" fmla="*/ 2147483646 w 32"/>
                <a:gd name="T19" fmla="*/ 2147483646 h 33"/>
                <a:gd name="T20" fmla="*/ 2147483646 w 32"/>
                <a:gd name="T21" fmla="*/ 2147483646 h 33"/>
                <a:gd name="T22" fmla="*/ 2147483646 w 32"/>
                <a:gd name="T23" fmla="*/ 2147483646 h 33"/>
                <a:gd name="T24" fmla="*/ 2147483646 w 32"/>
                <a:gd name="T25" fmla="*/ 2147483646 h 33"/>
                <a:gd name="T26" fmla="*/ 2147483646 w 32"/>
                <a:gd name="T27" fmla="*/ 2147483646 h 33"/>
                <a:gd name="T28" fmla="*/ 2147483646 w 32"/>
                <a:gd name="T29" fmla="*/ 2147483646 h 33"/>
                <a:gd name="T30" fmla="*/ 2147483646 w 32"/>
                <a:gd name="T31" fmla="*/ 2147483646 h 33"/>
                <a:gd name="T32" fmla="*/ 2147483646 w 32"/>
                <a:gd name="T33" fmla="*/ 2147483646 h 33"/>
                <a:gd name="T34" fmla="*/ 2147483646 w 32"/>
                <a:gd name="T35" fmla="*/ 2147483646 h 33"/>
                <a:gd name="T36" fmla="*/ 2147483646 w 32"/>
                <a:gd name="T37" fmla="*/ 2147483646 h 33"/>
                <a:gd name="T38" fmla="*/ 2147483646 w 32"/>
                <a:gd name="T39" fmla="*/ 2147483646 h 33"/>
                <a:gd name="T40" fmla="*/ 2147483646 w 32"/>
                <a:gd name="T41" fmla="*/ 2147483646 h 33"/>
                <a:gd name="T42" fmla="*/ 2147483646 w 32"/>
                <a:gd name="T43" fmla="*/ 2147483646 h 3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" h="33">
                  <a:moveTo>
                    <a:pt x="32" y="17"/>
                  </a:moveTo>
                  <a:cubicBezTo>
                    <a:pt x="32" y="22"/>
                    <a:pt x="31" y="26"/>
                    <a:pt x="28" y="29"/>
                  </a:cubicBezTo>
                  <a:cubicBezTo>
                    <a:pt x="25" y="32"/>
                    <a:pt x="21" y="33"/>
                    <a:pt x="16" y="33"/>
                  </a:cubicBezTo>
                  <a:cubicBezTo>
                    <a:pt x="11" y="33"/>
                    <a:pt x="8" y="32"/>
                    <a:pt x="5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7" y="0"/>
                  </a:cubicBezTo>
                  <a:cubicBezTo>
                    <a:pt x="22" y="0"/>
                    <a:pt x="26" y="1"/>
                    <a:pt x="28" y="4"/>
                  </a:cubicBezTo>
                  <a:cubicBezTo>
                    <a:pt x="31" y="7"/>
                    <a:pt x="32" y="11"/>
                    <a:pt x="32" y="16"/>
                  </a:cubicBezTo>
                  <a:lnTo>
                    <a:pt x="32" y="17"/>
                  </a:ln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2"/>
                    <a:pt x="23" y="9"/>
                    <a:pt x="22" y="7"/>
                  </a:cubicBezTo>
                  <a:cubicBezTo>
                    <a:pt x="21" y="5"/>
                    <a:pt x="19" y="4"/>
                    <a:pt x="16" y="4"/>
                  </a:cubicBezTo>
                  <a:cubicBezTo>
                    <a:pt x="13" y="4"/>
                    <a:pt x="11" y="5"/>
                    <a:pt x="10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0" y="26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9" y="28"/>
                    <a:pt x="21" y="27"/>
                    <a:pt x="22" y="26"/>
                  </a:cubicBezTo>
                  <a:cubicBezTo>
                    <a:pt x="23" y="24"/>
                    <a:pt x="24" y="21"/>
                    <a:pt x="24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7" name="Freeform 73"/>
            <p:cNvSpPr>
              <a:spLocks/>
            </p:cNvSpPr>
            <p:nvPr userDrawn="1"/>
          </p:nvSpPr>
          <p:spPr bwMode="auto">
            <a:xfrm>
              <a:off x="6015614" y="382043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2" y="32"/>
                    <a:pt x="19" y="33"/>
                    <a:pt x="14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9" y="26"/>
                    <a:pt x="10" y="27"/>
                  </a:cubicBezTo>
                  <a:cubicBezTo>
                    <a:pt x="11" y="28"/>
                    <a:pt x="13" y="28"/>
                    <a:pt x="15" y="28"/>
                  </a:cubicBezTo>
                  <a:cubicBezTo>
                    <a:pt x="17" y="28"/>
                    <a:pt x="19" y="28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8" name="Freeform 74"/>
            <p:cNvSpPr>
              <a:spLocks noEditPoints="1"/>
            </p:cNvSpPr>
            <p:nvPr userDrawn="1"/>
          </p:nvSpPr>
          <p:spPr bwMode="auto">
            <a:xfrm>
              <a:off x="6125250" y="3820432"/>
              <a:ext cx="74753" cy="99786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1"/>
                  </a:moveTo>
                  <a:cubicBezTo>
                    <a:pt x="26" y="14"/>
                    <a:pt x="25" y="16"/>
                    <a:pt x="23" y="17"/>
                  </a:cubicBezTo>
                  <a:cubicBezTo>
                    <a:pt x="21" y="19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1"/>
                    <a:pt x="24" y="3"/>
                  </a:cubicBezTo>
                  <a:cubicBezTo>
                    <a:pt x="25" y="4"/>
                    <a:pt x="26" y="6"/>
                    <a:pt x="26" y="9"/>
                  </a:cubicBezTo>
                  <a:lnTo>
                    <a:pt x="26" y="11"/>
                  </a:lnTo>
                  <a:close/>
                  <a:moveTo>
                    <a:pt x="17" y="12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7" y="13"/>
                    <a:pt x="17" y="13"/>
                    <a:pt x="17" y="12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9" name="Freeform 75"/>
            <p:cNvSpPr>
              <a:spLocks/>
            </p:cNvSpPr>
            <p:nvPr userDrawn="1"/>
          </p:nvSpPr>
          <p:spPr bwMode="auto">
            <a:xfrm>
              <a:off x="5517268" y="3820432"/>
              <a:ext cx="94687" cy="99786"/>
            </a:xfrm>
            <a:custGeom>
              <a:avLst/>
              <a:gdLst>
                <a:gd name="T0" fmla="*/ 2147483646 w 57"/>
                <a:gd name="T1" fmla="*/ 2147483646 h 60"/>
                <a:gd name="T2" fmla="*/ 0 w 57"/>
                <a:gd name="T3" fmla="*/ 2147483646 h 60"/>
                <a:gd name="T4" fmla="*/ 0 w 57"/>
                <a:gd name="T5" fmla="*/ 0 h 60"/>
                <a:gd name="T6" fmla="*/ 2147483646 w 57"/>
                <a:gd name="T7" fmla="*/ 0 h 60"/>
                <a:gd name="T8" fmla="*/ 2147483646 w 57"/>
                <a:gd name="T9" fmla="*/ 2147483646 h 60"/>
                <a:gd name="T10" fmla="*/ 2147483646 w 57"/>
                <a:gd name="T11" fmla="*/ 2147483646 h 60"/>
                <a:gd name="T12" fmla="*/ 2147483646 w 57"/>
                <a:gd name="T13" fmla="*/ 0 h 60"/>
                <a:gd name="T14" fmla="*/ 2147483646 w 57"/>
                <a:gd name="T15" fmla="*/ 0 h 60"/>
                <a:gd name="T16" fmla="*/ 2147483646 w 57"/>
                <a:gd name="T17" fmla="*/ 2147483646 h 60"/>
                <a:gd name="T18" fmla="*/ 2147483646 w 57"/>
                <a:gd name="T19" fmla="*/ 2147483646 h 60"/>
                <a:gd name="T20" fmla="*/ 2147483646 w 57"/>
                <a:gd name="T21" fmla="*/ 2147483646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60">
                  <a:moveTo>
                    <a:pt x="14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44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44" y="43"/>
                  </a:lnTo>
                  <a:lnTo>
                    <a:pt x="14" y="21"/>
                  </a:lnTo>
                  <a:lnTo>
                    <a:pt x="14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0" name="Freeform 76"/>
            <p:cNvSpPr>
              <a:spLocks/>
            </p:cNvSpPr>
            <p:nvPr userDrawn="1"/>
          </p:nvSpPr>
          <p:spPr bwMode="auto">
            <a:xfrm>
              <a:off x="5691691" y="3820432"/>
              <a:ext cx="89702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2147483646 w 31"/>
                <a:gd name="T7" fmla="*/ 2147483646 h 33"/>
                <a:gd name="T8" fmla="*/ 0 w 31"/>
                <a:gd name="T9" fmla="*/ 2147483646 h 33"/>
                <a:gd name="T10" fmla="*/ 0 w 31"/>
                <a:gd name="T11" fmla="*/ 2147483646 h 33"/>
                <a:gd name="T12" fmla="*/ 2147483646 w 31"/>
                <a:gd name="T13" fmla="*/ 2147483646 h 33"/>
                <a:gd name="T14" fmla="*/ 2147483646 w 31"/>
                <a:gd name="T15" fmla="*/ 0 h 33"/>
                <a:gd name="T16" fmla="*/ 2147483646 w 31"/>
                <a:gd name="T17" fmla="*/ 0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2147483646 w 31"/>
                <a:gd name="T37" fmla="*/ 2147483646 h 33"/>
                <a:gd name="T38" fmla="*/ 2147483646 w 31"/>
                <a:gd name="T39" fmla="*/ 2147483646 h 33"/>
                <a:gd name="T40" fmla="*/ 2147483646 w 31"/>
                <a:gd name="T41" fmla="*/ 2147483646 h 33"/>
                <a:gd name="T42" fmla="*/ 2147483646 w 31"/>
                <a:gd name="T43" fmla="*/ 2147483646 h 33"/>
                <a:gd name="T44" fmla="*/ 2147483646 w 31"/>
                <a:gd name="T45" fmla="*/ 2147483646 h 33"/>
                <a:gd name="T46" fmla="*/ 2147483646 w 31"/>
                <a:gd name="T47" fmla="*/ 2147483646 h 33"/>
                <a:gd name="T48" fmla="*/ 2147483646 w 31"/>
                <a:gd name="T49" fmla="*/ 2147483646 h 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" h="33">
                  <a:moveTo>
                    <a:pt x="31" y="28"/>
                  </a:moveTo>
                  <a:cubicBezTo>
                    <a:pt x="30" y="29"/>
                    <a:pt x="28" y="30"/>
                    <a:pt x="26" y="31"/>
                  </a:cubicBezTo>
                  <a:cubicBezTo>
                    <a:pt x="23" y="32"/>
                    <a:pt x="20" y="33"/>
                    <a:pt x="17" y="33"/>
                  </a:cubicBezTo>
                  <a:cubicBezTo>
                    <a:pt x="11" y="33"/>
                    <a:pt x="7" y="32"/>
                    <a:pt x="4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3" y="0"/>
                    <a:pt x="19" y="0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4" y="5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1" y="26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7"/>
                    <a:pt x="24" y="2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2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1" name="Freeform 77"/>
            <p:cNvSpPr>
              <a:spLocks noEditPoints="1"/>
            </p:cNvSpPr>
            <p:nvPr userDrawn="1"/>
          </p:nvSpPr>
          <p:spPr bwMode="auto">
            <a:xfrm>
              <a:off x="6793034" y="3980090"/>
              <a:ext cx="104654" cy="94798"/>
            </a:xfrm>
            <a:custGeom>
              <a:avLst/>
              <a:gdLst>
                <a:gd name="T0" fmla="*/ 2147483646 w 66"/>
                <a:gd name="T1" fmla="*/ 2147483646 h 60"/>
                <a:gd name="T2" fmla="*/ 2147483646 w 66"/>
                <a:gd name="T3" fmla="*/ 2147483646 h 60"/>
                <a:gd name="T4" fmla="*/ 2147483646 w 66"/>
                <a:gd name="T5" fmla="*/ 2147483646 h 60"/>
                <a:gd name="T6" fmla="*/ 2147483646 w 66"/>
                <a:gd name="T7" fmla="*/ 2147483646 h 60"/>
                <a:gd name="T8" fmla="*/ 2147483646 w 66"/>
                <a:gd name="T9" fmla="*/ 2147483646 h 60"/>
                <a:gd name="T10" fmla="*/ 0 w 66"/>
                <a:gd name="T11" fmla="*/ 2147483646 h 60"/>
                <a:gd name="T12" fmla="*/ 2147483646 w 66"/>
                <a:gd name="T13" fmla="*/ 0 h 60"/>
                <a:gd name="T14" fmla="*/ 2147483646 w 66"/>
                <a:gd name="T15" fmla="*/ 0 h 60"/>
                <a:gd name="T16" fmla="*/ 2147483646 w 66"/>
                <a:gd name="T17" fmla="*/ 2147483646 h 60"/>
                <a:gd name="T18" fmla="*/ 2147483646 w 66"/>
                <a:gd name="T19" fmla="*/ 2147483646 h 60"/>
                <a:gd name="T20" fmla="*/ 2147483646 w 66"/>
                <a:gd name="T21" fmla="*/ 2147483646 h 60"/>
                <a:gd name="T22" fmla="*/ 2147483646 w 66"/>
                <a:gd name="T23" fmla="*/ 2147483646 h 60"/>
                <a:gd name="T24" fmla="*/ 2147483646 w 66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" h="60">
                  <a:moveTo>
                    <a:pt x="66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9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6" y="60"/>
                  </a:lnTo>
                  <a:close/>
                  <a:moveTo>
                    <a:pt x="40" y="37"/>
                  </a:moveTo>
                  <a:lnTo>
                    <a:pt x="30" y="15"/>
                  </a:lnTo>
                  <a:lnTo>
                    <a:pt x="21" y="37"/>
                  </a:lnTo>
                  <a:lnTo>
                    <a:pt x="40" y="3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2" name="Freeform 78"/>
            <p:cNvSpPr>
              <a:spLocks noEditPoints="1"/>
            </p:cNvSpPr>
            <p:nvPr userDrawn="1"/>
          </p:nvSpPr>
          <p:spPr bwMode="auto">
            <a:xfrm>
              <a:off x="6593695" y="3980090"/>
              <a:ext cx="84720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7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3" name="Freeform 79"/>
            <p:cNvSpPr>
              <a:spLocks noEditPoints="1"/>
            </p:cNvSpPr>
            <p:nvPr userDrawn="1"/>
          </p:nvSpPr>
          <p:spPr bwMode="auto">
            <a:xfrm>
              <a:off x="669336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3"/>
                    <a:pt x="29" y="27"/>
                    <a:pt x="27" y="29"/>
                  </a:cubicBezTo>
                  <a:cubicBezTo>
                    <a:pt x="24" y="32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6"/>
                  </a:cubicBezTo>
                  <a:lnTo>
                    <a:pt x="31" y="17"/>
                  </a:lnTo>
                  <a:close/>
                  <a:moveTo>
                    <a:pt x="22" y="17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3"/>
                    <a:pt x="21" y="10"/>
                    <a:pt x="19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20" y="26"/>
                  </a:cubicBezTo>
                  <a:cubicBezTo>
                    <a:pt x="21" y="24"/>
                    <a:pt x="22" y="21"/>
                    <a:pt x="22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4" name="Freeform 80"/>
            <p:cNvSpPr>
              <a:spLocks/>
            </p:cNvSpPr>
            <p:nvPr userDrawn="1"/>
          </p:nvSpPr>
          <p:spPr bwMode="auto">
            <a:xfrm>
              <a:off x="6015614" y="3980090"/>
              <a:ext cx="79735" cy="94798"/>
            </a:xfrm>
            <a:custGeom>
              <a:avLst/>
              <a:gdLst>
                <a:gd name="T0" fmla="*/ 2147483646 w 49"/>
                <a:gd name="T1" fmla="*/ 2147483646 h 60"/>
                <a:gd name="T2" fmla="*/ 2147483646 w 49"/>
                <a:gd name="T3" fmla="*/ 2147483646 h 60"/>
                <a:gd name="T4" fmla="*/ 2147483646 w 49"/>
                <a:gd name="T5" fmla="*/ 2147483646 h 60"/>
                <a:gd name="T6" fmla="*/ 2147483646 w 49"/>
                <a:gd name="T7" fmla="*/ 2147483646 h 60"/>
                <a:gd name="T8" fmla="*/ 2147483646 w 49"/>
                <a:gd name="T9" fmla="*/ 2147483646 h 60"/>
                <a:gd name="T10" fmla="*/ 2147483646 w 49"/>
                <a:gd name="T11" fmla="*/ 2147483646 h 60"/>
                <a:gd name="T12" fmla="*/ 0 w 49"/>
                <a:gd name="T13" fmla="*/ 0 h 60"/>
                <a:gd name="T14" fmla="*/ 2147483646 w 49"/>
                <a:gd name="T15" fmla="*/ 0 h 60"/>
                <a:gd name="T16" fmla="*/ 2147483646 w 49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60">
                  <a:moveTo>
                    <a:pt x="49" y="7"/>
                  </a:moveTo>
                  <a:lnTo>
                    <a:pt x="32" y="7"/>
                  </a:lnTo>
                  <a:lnTo>
                    <a:pt x="32" y="60"/>
                  </a:lnTo>
                  <a:lnTo>
                    <a:pt x="17" y="60"/>
                  </a:lnTo>
                  <a:lnTo>
                    <a:pt x="17" y="7"/>
                  </a:lnTo>
                  <a:lnTo>
                    <a:pt x="2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5" name="Freeform 81"/>
            <p:cNvSpPr>
              <a:spLocks/>
            </p:cNvSpPr>
            <p:nvPr userDrawn="1"/>
          </p:nvSpPr>
          <p:spPr bwMode="auto">
            <a:xfrm>
              <a:off x="5412617" y="3975102"/>
              <a:ext cx="84717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2147483646 h 33"/>
                <a:gd name="T12" fmla="*/ 2147483646 w 28"/>
                <a:gd name="T13" fmla="*/ 2147483646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2147483646 h 33"/>
                <a:gd name="T26" fmla="*/ 2147483646 w 28"/>
                <a:gd name="T27" fmla="*/ 2147483646 h 33"/>
                <a:gd name="T28" fmla="*/ 2147483646 w 28"/>
                <a:gd name="T29" fmla="*/ 2147483646 h 33"/>
                <a:gd name="T30" fmla="*/ 2147483646 w 28"/>
                <a:gd name="T31" fmla="*/ 0 h 33"/>
                <a:gd name="T32" fmla="*/ 2147483646 w 28"/>
                <a:gd name="T33" fmla="*/ 0 h 33"/>
                <a:gd name="T34" fmla="*/ 2147483646 w 28"/>
                <a:gd name="T35" fmla="*/ 2147483646 h 33"/>
                <a:gd name="T36" fmla="*/ 2147483646 w 28"/>
                <a:gd name="T37" fmla="*/ 2147483646 h 33"/>
                <a:gd name="T38" fmla="*/ 2147483646 w 28"/>
                <a:gd name="T39" fmla="*/ 2147483646 h 33"/>
                <a:gd name="T40" fmla="*/ 2147483646 w 28"/>
                <a:gd name="T41" fmla="*/ 2147483646 h 33"/>
                <a:gd name="T42" fmla="*/ 2147483646 w 28"/>
                <a:gd name="T43" fmla="*/ 2147483646 h 33"/>
                <a:gd name="T44" fmla="*/ 2147483646 w 28"/>
                <a:gd name="T45" fmla="*/ 2147483646 h 33"/>
                <a:gd name="T46" fmla="*/ 2147483646 w 28"/>
                <a:gd name="T47" fmla="*/ 2147483646 h 33"/>
                <a:gd name="T48" fmla="*/ 2147483646 w 28"/>
                <a:gd name="T49" fmla="*/ 2147483646 h 33"/>
                <a:gd name="T50" fmla="*/ 2147483646 w 28"/>
                <a:gd name="T51" fmla="*/ 2147483646 h 33"/>
                <a:gd name="T52" fmla="*/ 2147483646 w 28"/>
                <a:gd name="T53" fmla="*/ 2147483646 h 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9"/>
                    <a:pt x="24" y="30"/>
                  </a:cubicBezTo>
                  <a:cubicBezTo>
                    <a:pt x="21" y="32"/>
                    <a:pt x="17" y="33"/>
                    <a:pt x="12" y="33"/>
                  </a:cubicBezTo>
                  <a:cubicBezTo>
                    <a:pt x="9" y="33"/>
                    <a:pt x="7" y="33"/>
                    <a:pt x="5" y="32"/>
                  </a:cubicBezTo>
                  <a:cubicBezTo>
                    <a:pt x="3" y="32"/>
                    <a:pt x="1" y="32"/>
                    <a:pt x="0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7" y="27"/>
                    <a:pt x="9" y="28"/>
                    <a:pt x="11" y="28"/>
                  </a:cubicBezTo>
                  <a:cubicBezTo>
                    <a:pt x="14" y="28"/>
                    <a:pt x="16" y="27"/>
                    <a:pt x="17" y="27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8" y="22"/>
                    <a:pt x="18" y="21"/>
                  </a:cubicBezTo>
                  <a:cubicBezTo>
                    <a:pt x="17" y="20"/>
                    <a:pt x="15" y="19"/>
                    <a:pt x="11" y="18"/>
                  </a:cubicBezTo>
                  <a:cubicBezTo>
                    <a:pt x="8" y="17"/>
                    <a:pt x="6" y="16"/>
                    <a:pt x="4" y="15"/>
                  </a:cubicBezTo>
                  <a:cubicBezTo>
                    <a:pt x="2" y="13"/>
                    <a:pt x="2" y="11"/>
                    <a:pt x="2" y="8"/>
                  </a:cubicBezTo>
                  <a:cubicBezTo>
                    <a:pt x="2" y="6"/>
                    <a:pt x="3" y="4"/>
                    <a:pt x="6" y="2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4" y="0"/>
                    <a:pt x="25" y="1"/>
                    <a:pt x="26" y="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2" y="11"/>
                    <a:pt x="14" y="12"/>
                    <a:pt x="18" y="13"/>
                  </a:cubicBezTo>
                  <a:cubicBezTo>
                    <a:pt x="22" y="14"/>
                    <a:pt x="24" y="15"/>
                    <a:pt x="26" y="17"/>
                  </a:cubicBezTo>
                  <a:cubicBezTo>
                    <a:pt x="27" y="19"/>
                    <a:pt x="28" y="20"/>
                    <a:pt x="28" y="23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6" name="Freeform 82"/>
            <p:cNvSpPr>
              <a:spLocks noEditPoints="1"/>
            </p:cNvSpPr>
            <p:nvPr userDrawn="1"/>
          </p:nvSpPr>
          <p:spPr bwMode="auto">
            <a:xfrm>
              <a:off x="5796342" y="3980090"/>
              <a:ext cx="104654" cy="94798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0 w 65"/>
                <a:gd name="T11" fmla="*/ 2147483646 h 60"/>
                <a:gd name="T12" fmla="*/ 2147483646 w 65"/>
                <a:gd name="T13" fmla="*/ 0 h 60"/>
                <a:gd name="T14" fmla="*/ 2147483646 w 65"/>
                <a:gd name="T15" fmla="*/ 0 h 60"/>
                <a:gd name="T16" fmla="*/ 2147483646 w 65"/>
                <a:gd name="T17" fmla="*/ 2147483646 h 60"/>
                <a:gd name="T18" fmla="*/ 2147483646 w 65"/>
                <a:gd name="T19" fmla="*/ 2147483646 h 60"/>
                <a:gd name="T20" fmla="*/ 2147483646 w 65"/>
                <a:gd name="T21" fmla="*/ 2147483646 h 60"/>
                <a:gd name="T22" fmla="*/ 2147483646 w 65"/>
                <a:gd name="T23" fmla="*/ 2147483646 h 60"/>
                <a:gd name="T24" fmla="*/ 2147483646 w 65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60">
                  <a:moveTo>
                    <a:pt x="65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8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4" y="0"/>
                  </a:lnTo>
                  <a:lnTo>
                    <a:pt x="41" y="0"/>
                  </a:lnTo>
                  <a:lnTo>
                    <a:pt x="65" y="60"/>
                  </a:lnTo>
                  <a:close/>
                  <a:moveTo>
                    <a:pt x="39" y="36"/>
                  </a:moveTo>
                  <a:lnTo>
                    <a:pt x="30" y="13"/>
                  </a:lnTo>
                  <a:lnTo>
                    <a:pt x="22" y="36"/>
                  </a:lnTo>
                  <a:lnTo>
                    <a:pt x="39" y="36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7" name="Freeform 83"/>
            <p:cNvSpPr>
              <a:spLocks/>
            </p:cNvSpPr>
            <p:nvPr userDrawn="1"/>
          </p:nvSpPr>
          <p:spPr bwMode="auto">
            <a:xfrm>
              <a:off x="6204986" y="397510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3" y="32"/>
                    <a:pt x="19" y="33"/>
                    <a:pt x="14" y="33"/>
                  </a:cubicBezTo>
                  <a:cubicBezTo>
                    <a:pt x="9" y="33"/>
                    <a:pt x="6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6"/>
                    <a:pt x="10" y="27"/>
                  </a:cubicBezTo>
                  <a:cubicBezTo>
                    <a:pt x="11" y="27"/>
                    <a:pt x="13" y="28"/>
                    <a:pt x="15" y="28"/>
                  </a:cubicBezTo>
                  <a:cubicBezTo>
                    <a:pt x="18" y="28"/>
                    <a:pt x="19" y="27"/>
                    <a:pt x="20" y="27"/>
                  </a:cubicBezTo>
                  <a:cubicBezTo>
                    <a:pt x="21" y="26"/>
                    <a:pt x="22" y="25"/>
                    <a:pt x="22" y="2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8" name="Freeform 84"/>
            <p:cNvSpPr>
              <a:spLocks noEditPoints="1"/>
            </p:cNvSpPr>
            <p:nvPr userDrawn="1"/>
          </p:nvSpPr>
          <p:spPr bwMode="auto">
            <a:xfrm>
              <a:off x="5616938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6" y="21"/>
                  </a:cubicBezTo>
                  <a:cubicBezTo>
                    <a:pt x="15" y="18"/>
                    <a:pt x="13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9" name="Freeform 85"/>
            <p:cNvSpPr>
              <a:spLocks noEditPoints="1"/>
            </p:cNvSpPr>
            <p:nvPr userDrawn="1"/>
          </p:nvSpPr>
          <p:spPr bwMode="auto">
            <a:xfrm>
              <a:off x="6105317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7" y="21"/>
                  </a:cubicBezTo>
                  <a:cubicBezTo>
                    <a:pt x="16" y="18"/>
                    <a:pt x="14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3" y="14"/>
                    <a:pt x="21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0" name="Freeform 86"/>
            <p:cNvSpPr>
              <a:spLocks noEditPoints="1"/>
            </p:cNvSpPr>
            <p:nvPr userDrawn="1"/>
          </p:nvSpPr>
          <p:spPr bwMode="auto">
            <a:xfrm>
              <a:off x="5517268" y="3980090"/>
              <a:ext cx="79735" cy="94798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0"/>
                  </a:moveTo>
                  <a:cubicBezTo>
                    <a:pt x="26" y="13"/>
                    <a:pt x="25" y="15"/>
                    <a:pt x="23" y="17"/>
                  </a:cubicBezTo>
                  <a:cubicBezTo>
                    <a:pt x="21" y="18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4"/>
                    <a:pt x="26" y="6"/>
                    <a:pt x="26" y="8"/>
                  </a:cubicBezTo>
                  <a:lnTo>
                    <a:pt x="26" y="10"/>
                  </a:lnTo>
                  <a:close/>
                  <a:moveTo>
                    <a:pt x="17" y="11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5" y="14"/>
                    <a:pt x="16" y="13"/>
                  </a:cubicBezTo>
                  <a:cubicBezTo>
                    <a:pt x="17" y="13"/>
                    <a:pt x="17" y="12"/>
                    <a:pt x="17" y="11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1" name="Freeform 87"/>
            <p:cNvSpPr>
              <a:spLocks noEditPoints="1"/>
            </p:cNvSpPr>
            <p:nvPr userDrawn="1"/>
          </p:nvSpPr>
          <p:spPr bwMode="auto">
            <a:xfrm>
              <a:off x="591594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2"/>
                    <a:pt x="29" y="26"/>
                    <a:pt x="27" y="29"/>
                  </a:cubicBezTo>
                  <a:cubicBezTo>
                    <a:pt x="24" y="31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5"/>
                  </a:cubicBezTo>
                  <a:lnTo>
                    <a:pt x="31" y="17"/>
                  </a:lnTo>
                  <a:close/>
                  <a:moveTo>
                    <a:pt x="21" y="17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1" y="12"/>
                    <a:pt x="21" y="9"/>
                    <a:pt x="19" y="7"/>
                  </a:cubicBezTo>
                  <a:cubicBezTo>
                    <a:pt x="18" y="5"/>
                    <a:pt x="15" y="4"/>
                    <a:pt x="13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19" y="25"/>
                  </a:cubicBezTo>
                  <a:cubicBezTo>
                    <a:pt x="21" y="24"/>
                    <a:pt x="21" y="21"/>
                    <a:pt x="21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2" name="Freeform 88"/>
            <p:cNvSpPr>
              <a:spLocks/>
            </p:cNvSpPr>
            <p:nvPr userDrawn="1"/>
          </p:nvSpPr>
          <p:spPr bwMode="auto">
            <a:xfrm>
              <a:off x="5716607" y="3975102"/>
              <a:ext cx="59801" cy="99786"/>
            </a:xfrm>
            <a:custGeom>
              <a:avLst/>
              <a:gdLst>
                <a:gd name="T0" fmla="*/ 2147483646 w 39"/>
                <a:gd name="T1" fmla="*/ 2147483646 h 62"/>
                <a:gd name="T2" fmla="*/ 0 w 39"/>
                <a:gd name="T3" fmla="*/ 2147483646 h 62"/>
                <a:gd name="T4" fmla="*/ 0 w 39"/>
                <a:gd name="T5" fmla="*/ 0 h 62"/>
                <a:gd name="T6" fmla="*/ 2147483646 w 39"/>
                <a:gd name="T7" fmla="*/ 0 h 62"/>
                <a:gd name="T8" fmla="*/ 2147483646 w 39"/>
                <a:gd name="T9" fmla="*/ 2147483646 h 62"/>
                <a:gd name="T10" fmla="*/ 2147483646 w 39"/>
                <a:gd name="T11" fmla="*/ 2147483646 h 62"/>
                <a:gd name="T12" fmla="*/ 2147483646 w 39"/>
                <a:gd name="T13" fmla="*/ 2147483646 h 62"/>
                <a:gd name="T14" fmla="*/ 2147483646 w 39"/>
                <a:gd name="T15" fmla="*/ 2147483646 h 62"/>
                <a:gd name="T16" fmla="*/ 2147483646 w 39"/>
                <a:gd name="T17" fmla="*/ 2147483646 h 62"/>
                <a:gd name="T18" fmla="*/ 2147483646 w 39"/>
                <a:gd name="T19" fmla="*/ 2147483646 h 62"/>
                <a:gd name="T20" fmla="*/ 2147483646 w 39"/>
                <a:gd name="T21" fmla="*/ 2147483646 h 62"/>
                <a:gd name="T22" fmla="*/ 2147483646 w 39"/>
                <a:gd name="T23" fmla="*/ 2147483646 h 62"/>
                <a:gd name="T24" fmla="*/ 2147483646 w 39"/>
                <a:gd name="T25" fmla="*/ 2147483646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" h="62">
                  <a:moveTo>
                    <a:pt x="39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9"/>
                  </a:lnTo>
                  <a:lnTo>
                    <a:pt x="13" y="9"/>
                  </a:lnTo>
                  <a:lnTo>
                    <a:pt x="13" y="26"/>
                  </a:lnTo>
                  <a:lnTo>
                    <a:pt x="32" y="26"/>
                  </a:lnTo>
                  <a:lnTo>
                    <a:pt x="32" y="36"/>
                  </a:lnTo>
                  <a:lnTo>
                    <a:pt x="13" y="36"/>
                  </a:lnTo>
                  <a:lnTo>
                    <a:pt x="13" y="53"/>
                  </a:lnTo>
                  <a:lnTo>
                    <a:pt x="39" y="53"/>
                  </a:lnTo>
                  <a:lnTo>
                    <a:pt x="39" y="6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3" name="Freeform 89"/>
            <p:cNvSpPr>
              <a:spLocks/>
            </p:cNvSpPr>
            <p:nvPr userDrawn="1"/>
          </p:nvSpPr>
          <p:spPr bwMode="auto">
            <a:xfrm>
              <a:off x="6309640" y="3980090"/>
              <a:ext cx="114618" cy="94798"/>
            </a:xfrm>
            <a:custGeom>
              <a:avLst/>
              <a:gdLst>
                <a:gd name="T0" fmla="*/ 2147483646 w 70"/>
                <a:gd name="T1" fmla="*/ 2147483646 h 60"/>
                <a:gd name="T2" fmla="*/ 2147483646 w 70"/>
                <a:gd name="T3" fmla="*/ 2147483646 h 60"/>
                <a:gd name="T4" fmla="*/ 2147483646 w 70"/>
                <a:gd name="T5" fmla="*/ 2147483646 h 60"/>
                <a:gd name="T6" fmla="*/ 2147483646 w 70"/>
                <a:gd name="T7" fmla="*/ 2147483646 h 60"/>
                <a:gd name="T8" fmla="*/ 2147483646 w 70"/>
                <a:gd name="T9" fmla="*/ 2147483646 h 60"/>
                <a:gd name="T10" fmla="*/ 2147483646 w 70"/>
                <a:gd name="T11" fmla="*/ 2147483646 h 60"/>
                <a:gd name="T12" fmla="*/ 2147483646 w 70"/>
                <a:gd name="T13" fmla="*/ 2147483646 h 60"/>
                <a:gd name="T14" fmla="*/ 0 w 70"/>
                <a:gd name="T15" fmla="*/ 2147483646 h 60"/>
                <a:gd name="T16" fmla="*/ 0 w 70"/>
                <a:gd name="T17" fmla="*/ 0 h 60"/>
                <a:gd name="T18" fmla="*/ 2147483646 w 70"/>
                <a:gd name="T19" fmla="*/ 0 h 60"/>
                <a:gd name="T20" fmla="*/ 2147483646 w 70"/>
                <a:gd name="T21" fmla="*/ 2147483646 h 60"/>
                <a:gd name="T22" fmla="*/ 2147483646 w 70"/>
                <a:gd name="T23" fmla="*/ 0 h 60"/>
                <a:gd name="T24" fmla="*/ 2147483646 w 70"/>
                <a:gd name="T25" fmla="*/ 0 h 60"/>
                <a:gd name="T26" fmla="*/ 2147483646 w 70"/>
                <a:gd name="T27" fmla="*/ 2147483646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60">
                  <a:moveTo>
                    <a:pt x="70" y="60"/>
                  </a:moveTo>
                  <a:lnTo>
                    <a:pt x="57" y="60"/>
                  </a:lnTo>
                  <a:lnTo>
                    <a:pt x="57" y="24"/>
                  </a:lnTo>
                  <a:lnTo>
                    <a:pt x="36" y="60"/>
                  </a:lnTo>
                  <a:lnTo>
                    <a:pt x="28" y="60"/>
                  </a:lnTo>
                  <a:lnTo>
                    <a:pt x="11" y="24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1" y="0"/>
                  </a:lnTo>
                  <a:lnTo>
                    <a:pt x="36" y="4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0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4" name="Freeform 90"/>
            <p:cNvSpPr>
              <a:spLocks noEditPoints="1"/>
            </p:cNvSpPr>
            <p:nvPr userDrawn="1"/>
          </p:nvSpPr>
          <p:spPr bwMode="auto">
            <a:xfrm>
              <a:off x="6469111" y="3975102"/>
              <a:ext cx="89702" cy="99786"/>
            </a:xfrm>
            <a:custGeom>
              <a:avLst/>
              <a:gdLst>
                <a:gd name="T0" fmla="*/ 2147483646 w 31"/>
                <a:gd name="T1" fmla="*/ 2147483646 h 34"/>
                <a:gd name="T2" fmla="*/ 2147483646 w 31"/>
                <a:gd name="T3" fmla="*/ 2147483646 h 34"/>
                <a:gd name="T4" fmla="*/ 2147483646 w 31"/>
                <a:gd name="T5" fmla="*/ 2147483646 h 34"/>
                <a:gd name="T6" fmla="*/ 2147483646 w 31"/>
                <a:gd name="T7" fmla="*/ 2147483646 h 34"/>
                <a:gd name="T8" fmla="*/ 2147483646 w 31"/>
                <a:gd name="T9" fmla="*/ 2147483646 h 34"/>
                <a:gd name="T10" fmla="*/ 0 w 31"/>
                <a:gd name="T11" fmla="*/ 2147483646 h 34"/>
                <a:gd name="T12" fmla="*/ 2147483646 w 31"/>
                <a:gd name="T13" fmla="*/ 2147483646 h 34"/>
                <a:gd name="T14" fmla="*/ 2147483646 w 31"/>
                <a:gd name="T15" fmla="*/ 2147483646 h 34"/>
                <a:gd name="T16" fmla="*/ 2147483646 w 31"/>
                <a:gd name="T17" fmla="*/ 2147483646 h 34"/>
                <a:gd name="T18" fmla="*/ 2147483646 w 31"/>
                <a:gd name="T19" fmla="*/ 2147483646 h 34"/>
                <a:gd name="T20" fmla="*/ 2147483646 w 31"/>
                <a:gd name="T21" fmla="*/ 2147483646 h 34"/>
                <a:gd name="T22" fmla="*/ 2147483646 w 31"/>
                <a:gd name="T23" fmla="*/ 0 h 34"/>
                <a:gd name="T24" fmla="*/ 2147483646 w 31"/>
                <a:gd name="T25" fmla="*/ 2147483646 h 34"/>
                <a:gd name="T26" fmla="*/ 2147483646 w 31"/>
                <a:gd name="T27" fmla="*/ 2147483646 h 34"/>
                <a:gd name="T28" fmla="*/ 2147483646 w 31"/>
                <a:gd name="T29" fmla="*/ 2147483646 h 34"/>
                <a:gd name="T30" fmla="*/ 2147483646 w 31"/>
                <a:gd name="T31" fmla="*/ 2147483646 h 34"/>
                <a:gd name="T32" fmla="*/ 2147483646 w 31"/>
                <a:gd name="T33" fmla="*/ 2147483646 h 34"/>
                <a:gd name="T34" fmla="*/ 2147483646 w 31"/>
                <a:gd name="T35" fmla="*/ 2147483646 h 34"/>
                <a:gd name="T36" fmla="*/ 2147483646 w 31"/>
                <a:gd name="T37" fmla="*/ 2147483646 h 34"/>
                <a:gd name="T38" fmla="*/ 2147483646 w 31"/>
                <a:gd name="T39" fmla="*/ 2147483646 h 34"/>
                <a:gd name="T40" fmla="*/ 2147483646 w 31"/>
                <a:gd name="T41" fmla="*/ 2147483646 h 34"/>
                <a:gd name="T42" fmla="*/ 2147483646 w 31"/>
                <a:gd name="T43" fmla="*/ 2147483646 h 34"/>
                <a:gd name="T44" fmla="*/ 2147483646 w 31"/>
                <a:gd name="T45" fmla="*/ 2147483646 h 34"/>
                <a:gd name="T46" fmla="*/ 2147483646 w 31"/>
                <a:gd name="T47" fmla="*/ 2147483646 h 34"/>
                <a:gd name="T48" fmla="*/ 2147483646 w 31"/>
                <a:gd name="T49" fmla="*/ 2147483646 h 34"/>
                <a:gd name="T50" fmla="*/ 2147483646 w 31"/>
                <a:gd name="T51" fmla="*/ 2147483646 h 34"/>
                <a:gd name="T52" fmla="*/ 2147483646 w 31"/>
                <a:gd name="T53" fmla="*/ 2147483646 h 34"/>
                <a:gd name="T54" fmla="*/ 2147483646 w 31"/>
                <a:gd name="T55" fmla="*/ 2147483646 h 34"/>
                <a:gd name="T56" fmla="*/ 2147483646 w 31"/>
                <a:gd name="T57" fmla="*/ 2147483646 h 34"/>
                <a:gd name="T58" fmla="*/ 2147483646 w 31"/>
                <a:gd name="T59" fmla="*/ 2147483646 h 34"/>
                <a:gd name="T60" fmla="*/ 2147483646 w 31"/>
                <a:gd name="T61" fmla="*/ 2147483646 h 34"/>
                <a:gd name="T62" fmla="*/ 2147483646 w 31"/>
                <a:gd name="T63" fmla="*/ 2147483646 h 34"/>
                <a:gd name="T64" fmla="*/ 2147483646 w 31"/>
                <a:gd name="T65" fmla="*/ 2147483646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34">
                  <a:moveTo>
                    <a:pt x="31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2"/>
                    <a:pt x="20" y="30"/>
                  </a:cubicBezTo>
                  <a:cubicBezTo>
                    <a:pt x="17" y="32"/>
                    <a:pt x="14" y="34"/>
                    <a:pt x="10" y="34"/>
                  </a:cubicBezTo>
                  <a:cubicBezTo>
                    <a:pt x="7" y="34"/>
                    <a:pt x="4" y="33"/>
                    <a:pt x="3" y="32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23"/>
                    <a:pt x="0" y="21"/>
                    <a:pt x="2" y="19"/>
                  </a:cubicBezTo>
                  <a:cubicBezTo>
                    <a:pt x="3" y="18"/>
                    <a:pt x="5" y="16"/>
                    <a:pt x="7" y="15"/>
                  </a:cubicBezTo>
                  <a:cubicBezTo>
                    <a:pt x="6" y="13"/>
                    <a:pt x="5" y="12"/>
                    <a:pt x="5" y="11"/>
                  </a:cubicBezTo>
                  <a:cubicBezTo>
                    <a:pt x="4" y="10"/>
                    <a:pt x="4" y="9"/>
                    <a:pt x="4" y="7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7" y="1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9"/>
                    <a:pt x="20" y="11"/>
                    <a:pt x="19" y="12"/>
                  </a:cubicBezTo>
                  <a:cubicBezTo>
                    <a:pt x="18" y="13"/>
                    <a:pt x="17" y="14"/>
                    <a:pt x="15" y="16"/>
                  </a:cubicBezTo>
                  <a:cubicBezTo>
                    <a:pt x="16" y="17"/>
                    <a:pt x="18" y="19"/>
                    <a:pt x="20" y="22"/>
                  </a:cubicBezTo>
                  <a:cubicBezTo>
                    <a:pt x="22" y="20"/>
                    <a:pt x="23" y="17"/>
                    <a:pt x="2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8"/>
                    <a:pt x="28" y="20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2"/>
                    <a:pt x="31" y="33"/>
                  </a:cubicBezTo>
                  <a:close/>
                  <a:moveTo>
                    <a:pt x="16" y="25"/>
                  </a:moveTo>
                  <a:cubicBezTo>
                    <a:pt x="14" y="23"/>
                    <a:pt x="12" y="21"/>
                    <a:pt x="11" y="19"/>
                  </a:cubicBezTo>
                  <a:cubicBezTo>
                    <a:pt x="8" y="21"/>
                    <a:pt x="6" y="23"/>
                    <a:pt x="6" y="25"/>
                  </a:cubicBezTo>
                  <a:cubicBezTo>
                    <a:pt x="6" y="27"/>
                    <a:pt x="8" y="28"/>
                    <a:pt x="10" y="28"/>
                  </a:cubicBezTo>
                  <a:cubicBezTo>
                    <a:pt x="12" y="28"/>
                    <a:pt x="14" y="27"/>
                    <a:pt x="16" y="25"/>
                  </a:cubicBezTo>
                  <a:close/>
                  <a:moveTo>
                    <a:pt x="15" y="8"/>
                  </a:moveTo>
                  <a:cubicBezTo>
                    <a:pt x="15" y="6"/>
                    <a:pt x="14" y="5"/>
                    <a:pt x="12" y="5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9" y="8"/>
                    <a:pt x="10" y="10"/>
                    <a:pt x="12" y="12"/>
                  </a:cubicBezTo>
                  <a:cubicBezTo>
                    <a:pt x="14" y="10"/>
                    <a:pt x="15" y="9"/>
                    <a:pt x="15" y="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</p:grpSp>
      <p:sp>
        <p:nvSpPr>
          <p:cNvPr id="55" name="TextBox 8"/>
          <p:cNvSpPr txBox="1"/>
          <p:nvPr userDrawn="1"/>
        </p:nvSpPr>
        <p:spPr>
          <a:xfrm>
            <a:off x="7988017" y="4900896"/>
            <a:ext cx="10895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4857766"/>
            <a:ext cx="9144000" cy="285734"/>
          </a:xfrm>
          <a:prstGeom prst="rect">
            <a:avLst/>
          </a:prstGeom>
          <a:solidFill>
            <a:srgbClr val="2A2F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214282" y="4900896"/>
            <a:ext cx="31432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TECHNOLOGY FOR THE MOBILE WORLD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标题 1"/>
          <p:cNvSpPr>
            <a:spLocks noGrp="1"/>
          </p:cNvSpPr>
          <p:nvPr>
            <p:ph type="title" hasCustomPrompt="1"/>
          </p:nvPr>
        </p:nvSpPr>
        <p:spPr>
          <a:xfrm>
            <a:off x="357158" y="277417"/>
            <a:ext cx="5757874" cy="508383"/>
          </a:xfrm>
          <a:prstGeom prst="rect">
            <a:avLst/>
          </a:prstGeom>
        </p:spPr>
        <p:txBody>
          <a:bodyPr/>
          <a:lstStyle>
            <a:lvl1pPr algn="l">
              <a:defRPr sz="1800" b="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r>
              <a:rPr lang="en-US" altLang="zh-CN" dirty="0"/>
              <a:t>-</a:t>
            </a:r>
            <a:r>
              <a:rPr lang="zh-CN" altLang="en-US" dirty="0"/>
              <a:t>微软雅黑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grpSp>
        <p:nvGrpSpPr>
          <p:cNvPr id="12" name="组合 1082"/>
          <p:cNvGrpSpPr>
            <a:grpSpLocks noChangeAspect="1"/>
          </p:cNvGrpSpPr>
          <p:nvPr userDrawn="1"/>
        </p:nvGrpSpPr>
        <p:grpSpPr bwMode="auto">
          <a:xfrm>
            <a:off x="6956628" y="369887"/>
            <a:ext cx="1900036" cy="242081"/>
            <a:chOff x="2243138" y="3486150"/>
            <a:chExt cx="4654550" cy="593726"/>
          </a:xfrm>
        </p:grpSpPr>
        <p:sp>
          <p:nvSpPr>
            <p:cNvPr id="13" name="Freeform 51"/>
            <p:cNvSpPr>
              <a:spLocks/>
            </p:cNvSpPr>
            <p:nvPr userDrawn="1"/>
          </p:nvSpPr>
          <p:spPr bwMode="auto">
            <a:xfrm>
              <a:off x="2243138" y="3486150"/>
              <a:ext cx="593030" cy="588738"/>
            </a:xfrm>
            <a:custGeom>
              <a:avLst/>
              <a:gdLst>
                <a:gd name="T0" fmla="*/ 0 w 373"/>
                <a:gd name="T1" fmla="*/ 0 h 372"/>
                <a:gd name="T2" fmla="*/ 2147483646 w 373"/>
                <a:gd name="T3" fmla="*/ 0 h 372"/>
                <a:gd name="T4" fmla="*/ 2147483646 w 373"/>
                <a:gd name="T5" fmla="*/ 2147483646 h 372"/>
                <a:gd name="T6" fmla="*/ 2147483646 w 373"/>
                <a:gd name="T7" fmla="*/ 2147483646 h 372"/>
                <a:gd name="T8" fmla="*/ 2147483646 w 373"/>
                <a:gd name="T9" fmla="*/ 2147483646 h 372"/>
                <a:gd name="T10" fmla="*/ 2147483646 w 373"/>
                <a:gd name="T11" fmla="*/ 2147483646 h 372"/>
                <a:gd name="T12" fmla="*/ 2147483646 w 373"/>
                <a:gd name="T13" fmla="*/ 2147483646 h 372"/>
                <a:gd name="T14" fmla="*/ 2147483646 w 373"/>
                <a:gd name="T15" fmla="*/ 2147483646 h 372"/>
                <a:gd name="T16" fmla="*/ 2147483646 w 373"/>
                <a:gd name="T17" fmla="*/ 2147483646 h 372"/>
                <a:gd name="T18" fmla="*/ 2147483646 w 373"/>
                <a:gd name="T19" fmla="*/ 2147483646 h 372"/>
                <a:gd name="T20" fmla="*/ 2147483646 w 373"/>
                <a:gd name="T21" fmla="*/ 2147483646 h 372"/>
                <a:gd name="T22" fmla="*/ 2147483646 w 373"/>
                <a:gd name="T23" fmla="*/ 2147483646 h 372"/>
                <a:gd name="T24" fmla="*/ 2147483646 w 373"/>
                <a:gd name="T25" fmla="*/ 2147483646 h 372"/>
                <a:gd name="T26" fmla="*/ 2147483646 w 373"/>
                <a:gd name="T27" fmla="*/ 2147483646 h 372"/>
                <a:gd name="T28" fmla="*/ 2147483646 w 373"/>
                <a:gd name="T29" fmla="*/ 2147483646 h 372"/>
                <a:gd name="T30" fmla="*/ 2147483646 w 373"/>
                <a:gd name="T31" fmla="*/ 2147483646 h 372"/>
                <a:gd name="T32" fmla="*/ 2147483646 w 373"/>
                <a:gd name="T33" fmla="*/ 2147483646 h 372"/>
                <a:gd name="T34" fmla="*/ 2147483646 w 373"/>
                <a:gd name="T35" fmla="*/ 2147483646 h 372"/>
                <a:gd name="T36" fmla="*/ 2147483646 w 373"/>
                <a:gd name="T37" fmla="*/ 2147483646 h 372"/>
                <a:gd name="T38" fmla="*/ 2147483646 w 373"/>
                <a:gd name="T39" fmla="*/ 2147483646 h 372"/>
                <a:gd name="T40" fmla="*/ 2147483646 w 373"/>
                <a:gd name="T41" fmla="*/ 2147483646 h 372"/>
                <a:gd name="T42" fmla="*/ 2147483646 w 373"/>
                <a:gd name="T43" fmla="*/ 2147483646 h 372"/>
                <a:gd name="T44" fmla="*/ 2147483646 w 373"/>
                <a:gd name="T45" fmla="*/ 2147483646 h 372"/>
                <a:gd name="T46" fmla="*/ 0 w 373"/>
                <a:gd name="T47" fmla="*/ 2147483646 h 372"/>
                <a:gd name="T48" fmla="*/ 0 w 373"/>
                <a:gd name="T49" fmla="*/ 0 h 3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3" h="372">
                  <a:moveTo>
                    <a:pt x="0" y="0"/>
                  </a:moveTo>
                  <a:lnTo>
                    <a:pt x="279" y="0"/>
                  </a:lnTo>
                  <a:lnTo>
                    <a:pt x="279" y="278"/>
                  </a:lnTo>
                  <a:lnTo>
                    <a:pt x="233" y="278"/>
                  </a:lnTo>
                  <a:lnTo>
                    <a:pt x="186" y="186"/>
                  </a:lnTo>
                  <a:lnTo>
                    <a:pt x="233" y="208"/>
                  </a:lnTo>
                  <a:lnTo>
                    <a:pt x="233" y="47"/>
                  </a:lnTo>
                  <a:lnTo>
                    <a:pt x="47" y="47"/>
                  </a:lnTo>
                  <a:lnTo>
                    <a:pt x="47" y="233"/>
                  </a:lnTo>
                  <a:lnTo>
                    <a:pt x="92" y="233"/>
                  </a:lnTo>
                  <a:lnTo>
                    <a:pt x="92" y="94"/>
                  </a:lnTo>
                  <a:lnTo>
                    <a:pt x="139" y="94"/>
                  </a:lnTo>
                  <a:lnTo>
                    <a:pt x="186" y="186"/>
                  </a:lnTo>
                  <a:lnTo>
                    <a:pt x="139" y="163"/>
                  </a:lnTo>
                  <a:lnTo>
                    <a:pt x="139" y="325"/>
                  </a:lnTo>
                  <a:lnTo>
                    <a:pt x="326" y="325"/>
                  </a:lnTo>
                  <a:lnTo>
                    <a:pt x="326" y="139"/>
                  </a:lnTo>
                  <a:lnTo>
                    <a:pt x="279" y="139"/>
                  </a:lnTo>
                  <a:lnTo>
                    <a:pt x="279" y="94"/>
                  </a:lnTo>
                  <a:lnTo>
                    <a:pt x="373" y="94"/>
                  </a:lnTo>
                  <a:lnTo>
                    <a:pt x="373" y="372"/>
                  </a:lnTo>
                  <a:lnTo>
                    <a:pt x="92" y="372"/>
                  </a:lnTo>
                  <a:lnTo>
                    <a:pt x="92" y="278"/>
                  </a:lnTo>
                  <a:lnTo>
                    <a:pt x="0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 userDrawn="1"/>
          </p:nvSpPr>
          <p:spPr bwMode="auto">
            <a:xfrm>
              <a:off x="4291338" y="3730624"/>
              <a:ext cx="393695" cy="344264"/>
            </a:xfrm>
            <a:custGeom>
              <a:avLst/>
              <a:gdLst>
                <a:gd name="T0" fmla="*/ 2147483646 w 132"/>
                <a:gd name="T1" fmla="*/ 2147483646 h 115"/>
                <a:gd name="T2" fmla="*/ 2147483646 w 132"/>
                <a:gd name="T3" fmla="*/ 2147483646 h 115"/>
                <a:gd name="T4" fmla="*/ 2147483646 w 132"/>
                <a:gd name="T5" fmla="*/ 2147483646 h 115"/>
                <a:gd name="T6" fmla="*/ 2147483646 w 132"/>
                <a:gd name="T7" fmla="*/ 2147483646 h 115"/>
                <a:gd name="T8" fmla="*/ 2147483646 w 132"/>
                <a:gd name="T9" fmla="*/ 0 h 115"/>
                <a:gd name="T10" fmla="*/ 2147483646 w 132"/>
                <a:gd name="T11" fmla="*/ 0 h 115"/>
                <a:gd name="T12" fmla="*/ 2147483646 w 132"/>
                <a:gd name="T13" fmla="*/ 2147483646 h 115"/>
                <a:gd name="T14" fmla="*/ 2147483646 w 132"/>
                <a:gd name="T15" fmla="*/ 2147483646 h 115"/>
                <a:gd name="T16" fmla="*/ 2147483646 w 132"/>
                <a:gd name="T17" fmla="*/ 2147483646 h 115"/>
                <a:gd name="T18" fmla="*/ 2147483646 w 132"/>
                <a:gd name="T19" fmla="*/ 2147483646 h 115"/>
                <a:gd name="T20" fmla="*/ 2147483646 w 132"/>
                <a:gd name="T21" fmla="*/ 2147483646 h 115"/>
                <a:gd name="T22" fmla="*/ 2147483646 w 132"/>
                <a:gd name="T23" fmla="*/ 2147483646 h 115"/>
                <a:gd name="T24" fmla="*/ 2147483646 w 132"/>
                <a:gd name="T25" fmla="*/ 2147483646 h 115"/>
                <a:gd name="T26" fmla="*/ 2147483646 w 132"/>
                <a:gd name="T27" fmla="*/ 2147483646 h 115"/>
                <a:gd name="T28" fmla="*/ 2147483646 w 132"/>
                <a:gd name="T29" fmla="*/ 2147483646 h 115"/>
                <a:gd name="T30" fmla="*/ 0 w 132"/>
                <a:gd name="T31" fmla="*/ 2147483646 h 115"/>
                <a:gd name="T32" fmla="*/ 2147483646 w 132"/>
                <a:gd name="T33" fmla="*/ 2147483646 h 115"/>
                <a:gd name="T34" fmla="*/ 2147483646 w 132"/>
                <a:gd name="T35" fmla="*/ 2147483646 h 115"/>
                <a:gd name="T36" fmla="*/ 2147483646 w 132"/>
                <a:gd name="T37" fmla="*/ 2147483646 h 115"/>
                <a:gd name="T38" fmla="*/ 2147483646 w 132"/>
                <a:gd name="T39" fmla="*/ 2147483646 h 115"/>
                <a:gd name="T40" fmla="*/ 2147483646 w 132"/>
                <a:gd name="T41" fmla="*/ 2147483646 h 115"/>
                <a:gd name="T42" fmla="*/ 2147483646 w 132"/>
                <a:gd name="T43" fmla="*/ 2147483646 h 115"/>
                <a:gd name="T44" fmla="*/ 2147483646 w 132"/>
                <a:gd name="T45" fmla="*/ 2147483646 h 115"/>
                <a:gd name="T46" fmla="*/ 2147483646 w 132"/>
                <a:gd name="T47" fmla="*/ 2147483646 h 115"/>
                <a:gd name="T48" fmla="*/ 2147483646 w 132"/>
                <a:gd name="T49" fmla="*/ 2147483646 h 115"/>
                <a:gd name="T50" fmla="*/ 2147483646 w 132"/>
                <a:gd name="T51" fmla="*/ 2147483646 h 115"/>
                <a:gd name="T52" fmla="*/ 2147483646 w 132"/>
                <a:gd name="T53" fmla="*/ 2147483646 h 115"/>
                <a:gd name="T54" fmla="*/ 2147483646 w 132"/>
                <a:gd name="T55" fmla="*/ 2147483646 h 115"/>
                <a:gd name="T56" fmla="*/ 2147483646 w 132"/>
                <a:gd name="T57" fmla="*/ 2147483646 h 115"/>
                <a:gd name="T58" fmla="*/ 2147483646 w 132"/>
                <a:gd name="T59" fmla="*/ 2147483646 h 115"/>
                <a:gd name="T60" fmla="*/ 2147483646 w 132"/>
                <a:gd name="T61" fmla="*/ 2147483646 h 115"/>
                <a:gd name="T62" fmla="*/ 2147483646 w 132"/>
                <a:gd name="T63" fmla="*/ 2147483646 h 115"/>
                <a:gd name="T64" fmla="*/ 2147483646 w 132"/>
                <a:gd name="T65" fmla="*/ 2147483646 h 115"/>
                <a:gd name="T66" fmla="*/ 2147483646 w 132"/>
                <a:gd name="T67" fmla="*/ 2147483646 h 115"/>
                <a:gd name="T68" fmla="*/ 2147483646 w 132"/>
                <a:gd name="T69" fmla="*/ 2147483646 h 115"/>
                <a:gd name="T70" fmla="*/ 2147483646 w 132"/>
                <a:gd name="T71" fmla="*/ 2147483646 h 115"/>
                <a:gd name="T72" fmla="*/ 2147483646 w 132"/>
                <a:gd name="T73" fmla="*/ 2147483646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2" h="115">
                  <a:moveTo>
                    <a:pt x="118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102"/>
                    <a:pt x="13" y="108"/>
                    <a:pt x="16" y="111"/>
                  </a:cubicBezTo>
                  <a:cubicBezTo>
                    <a:pt x="19" y="113"/>
                    <a:pt x="23" y="115"/>
                    <a:pt x="30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100"/>
                    <a:pt x="37" y="99"/>
                    <a:pt x="36" y="98"/>
                  </a:cubicBezTo>
                  <a:cubicBezTo>
                    <a:pt x="35" y="96"/>
                    <a:pt x="35" y="94"/>
                    <a:pt x="35" y="88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18" y="42"/>
                    <a:pt x="118" y="42"/>
                    <a:pt x="118" y="42"/>
                  </a:cubicBezTo>
                  <a:lnTo>
                    <a:pt x="118" y="30"/>
                  </a:lnTo>
                  <a:close/>
                  <a:moveTo>
                    <a:pt x="95" y="42"/>
                  </a:moveTo>
                  <a:cubicBezTo>
                    <a:pt x="41" y="42"/>
                    <a:pt x="41" y="42"/>
                    <a:pt x="41" y="4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95" y="4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5" name="Freeform 53"/>
            <p:cNvSpPr>
              <a:spLocks/>
            </p:cNvSpPr>
            <p:nvPr userDrawn="1"/>
          </p:nvSpPr>
          <p:spPr bwMode="auto">
            <a:xfrm>
              <a:off x="4425893" y="3925209"/>
              <a:ext cx="259140" cy="149679"/>
            </a:xfrm>
            <a:custGeom>
              <a:avLst/>
              <a:gdLst>
                <a:gd name="T0" fmla="*/ 2147483646 w 87"/>
                <a:gd name="T1" fmla="*/ 2147483646 h 50"/>
                <a:gd name="T2" fmla="*/ 2147483646 w 87"/>
                <a:gd name="T3" fmla="*/ 2147483646 h 50"/>
                <a:gd name="T4" fmla="*/ 2147483646 w 87"/>
                <a:gd name="T5" fmla="*/ 2147483646 h 50"/>
                <a:gd name="T6" fmla="*/ 2147483646 w 87"/>
                <a:gd name="T7" fmla="*/ 2147483646 h 50"/>
                <a:gd name="T8" fmla="*/ 2147483646 w 87"/>
                <a:gd name="T9" fmla="*/ 2147483646 h 50"/>
                <a:gd name="T10" fmla="*/ 2147483646 w 87"/>
                <a:gd name="T11" fmla="*/ 0 h 50"/>
                <a:gd name="T12" fmla="*/ 2147483646 w 87"/>
                <a:gd name="T13" fmla="*/ 0 h 50"/>
                <a:gd name="T14" fmla="*/ 2147483646 w 87"/>
                <a:gd name="T15" fmla="*/ 2147483646 h 50"/>
                <a:gd name="T16" fmla="*/ 2147483646 w 87"/>
                <a:gd name="T17" fmla="*/ 2147483646 h 50"/>
                <a:gd name="T18" fmla="*/ 2147483646 w 87"/>
                <a:gd name="T19" fmla="*/ 2147483646 h 50"/>
                <a:gd name="T20" fmla="*/ 2147483646 w 87"/>
                <a:gd name="T21" fmla="*/ 0 h 50"/>
                <a:gd name="T22" fmla="*/ 0 w 87"/>
                <a:gd name="T23" fmla="*/ 0 h 50"/>
                <a:gd name="T24" fmla="*/ 2147483646 w 87"/>
                <a:gd name="T25" fmla="*/ 2147483646 h 50"/>
                <a:gd name="T26" fmla="*/ 2147483646 w 87"/>
                <a:gd name="T27" fmla="*/ 2147483646 h 50"/>
                <a:gd name="T28" fmla="*/ 2147483646 w 87"/>
                <a:gd name="T29" fmla="*/ 2147483646 h 50"/>
                <a:gd name="T30" fmla="*/ 2147483646 w 87"/>
                <a:gd name="T31" fmla="*/ 2147483646 h 50"/>
                <a:gd name="T32" fmla="*/ 2147483646 w 87"/>
                <a:gd name="T33" fmla="*/ 2147483646 h 50"/>
                <a:gd name="T34" fmla="*/ 2147483646 w 87"/>
                <a:gd name="T35" fmla="*/ 2147483646 h 50"/>
                <a:gd name="T36" fmla="*/ 2147483646 w 87"/>
                <a:gd name="T37" fmla="*/ 2147483646 h 50"/>
                <a:gd name="T38" fmla="*/ 2147483646 w 87"/>
                <a:gd name="T39" fmla="*/ 2147483646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7" h="50">
                  <a:moveTo>
                    <a:pt x="64" y="34"/>
                  </a:moveTo>
                  <a:cubicBezTo>
                    <a:pt x="63" y="33"/>
                    <a:pt x="54" y="25"/>
                    <a:pt x="52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5" y="23"/>
                    <a:pt x="69" y="22"/>
                    <a:pt x="71" y="20"/>
                  </a:cubicBezTo>
                  <a:cubicBezTo>
                    <a:pt x="73" y="18"/>
                    <a:pt x="75" y="16"/>
                    <a:pt x="76" y="13"/>
                  </a:cubicBezTo>
                  <a:cubicBezTo>
                    <a:pt x="78" y="10"/>
                    <a:pt x="79" y="6"/>
                    <a:pt x="8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7"/>
                    <a:pt x="53" y="14"/>
                    <a:pt x="50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7" y="43"/>
                    <a:pt x="40" y="45"/>
                    <a:pt x="41" y="47"/>
                  </a:cubicBezTo>
                  <a:cubicBezTo>
                    <a:pt x="43" y="48"/>
                    <a:pt x="45" y="49"/>
                    <a:pt x="47" y="49"/>
                  </a:cubicBezTo>
                  <a:cubicBezTo>
                    <a:pt x="50" y="49"/>
                    <a:pt x="54" y="50"/>
                    <a:pt x="59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8" y="35"/>
                    <a:pt x="66" y="34"/>
                    <a:pt x="64" y="3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6" name="Freeform 54"/>
            <p:cNvSpPr>
              <a:spLocks/>
            </p:cNvSpPr>
            <p:nvPr userDrawn="1"/>
          </p:nvSpPr>
          <p:spPr bwMode="auto">
            <a:xfrm>
              <a:off x="4769750" y="3546022"/>
              <a:ext cx="199338" cy="139701"/>
            </a:xfrm>
            <a:custGeom>
              <a:avLst/>
              <a:gdLst>
                <a:gd name="T0" fmla="*/ 2147483646 w 68"/>
                <a:gd name="T1" fmla="*/ 0 h 46"/>
                <a:gd name="T2" fmla="*/ 2147483646 w 68"/>
                <a:gd name="T3" fmla="*/ 0 h 46"/>
                <a:gd name="T4" fmla="*/ 2147483646 w 68"/>
                <a:gd name="T5" fmla="*/ 2147483646 h 46"/>
                <a:gd name="T6" fmla="*/ 2147483646 w 68"/>
                <a:gd name="T7" fmla="*/ 2147483646 h 46"/>
                <a:gd name="T8" fmla="*/ 0 w 68"/>
                <a:gd name="T9" fmla="*/ 2147483646 h 46"/>
                <a:gd name="T10" fmla="*/ 0 w 68"/>
                <a:gd name="T11" fmla="*/ 2147483646 h 46"/>
                <a:gd name="T12" fmla="*/ 2147483646 w 68"/>
                <a:gd name="T13" fmla="*/ 2147483646 h 46"/>
                <a:gd name="T14" fmla="*/ 2147483646 w 68"/>
                <a:gd name="T15" fmla="*/ 2147483646 h 46"/>
                <a:gd name="T16" fmla="*/ 2147483646 w 68"/>
                <a:gd name="T17" fmla="*/ 2147483646 h 46"/>
                <a:gd name="T18" fmla="*/ 2147483646 w 68"/>
                <a:gd name="T19" fmla="*/ 2147483646 h 46"/>
                <a:gd name="T20" fmla="*/ 2147483646 w 68"/>
                <a:gd name="T21" fmla="*/ 2147483646 h 46"/>
                <a:gd name="T22" fmla="*/ 2147483646 w 68"/>
                <a:gd name="T23" fmla="*/ 2147483646 h 46"/>
                <a:gd name="T24" fmla="*/ 2147483646 w 68"/>
                <a:gd name="T25" fmla="*/ 2147483646 h 46"/>
                <a:gd name="T26" fmla="*/ 2147483646 w 68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46">
                  <a:moveTo>
                    <a:pt x="3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2"/>
                    <a:pt x="6" y="38"/>
                    <a:pt x="3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6"/>
                    <a:pt x="22" y="46"/>
                    <a:pt x="23" y="44"/>
                  </a:cubicBezTo>
                  <a:cubicBezTo>
                    <a:pt x="25" y="43"/>
                    <a:pt x="27" y="42"/>
                    <a:pt x="28" y="40"/>
                  </a:cubicBezTo>
                  <a:cubicBezTo>
                    <a:pt x="29" y="38"/>
                    <a:pt x="29" y="37"/>
                    <a:pt x="30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7" name="Freeform 55"/>
            <p:cNvSpPr>
              <a:spLocks/>
            </p:cNvSpPr>
            <p:nvPr userDrawn="1"/>
          </p:nvSpPr>
          <p:spPr bwMode="auto">
            <a:xfrm>
              <a:off x="4769750" y="3720646"/>
              <a:ext cx="199338" cy="354242"/>
            </a:xfrm>
            <a:custGeom>
              <a:avLst/>
              <a:gdLst>
                <a:gd name="T0" fmla="*/ 2147483646 w 66"/>
                <a:gd name="T1" fmla="*/ 2147483646 h 118"/>
                <a:gd name="T2" fmla="*/ 2147483646 w 66"/>
                <a:gd name="T3" fmla="*/ 2147483646 h 118"/>
                <a:gd name="T4" fmla="*/ 2147483646 w 66"/>
                <a:gd name="T5" fmla="*/ 2147483646 h 118"/>
                <a:gd name="T6" fmla="*/ 0 w 66"/>
                <a:gd name="T7" fmla="*/ 2147483646 h 118"/>
                <a:gd name="T8" fmla="*/ 2147483646 w 66"/>
                <a:gd name="T9" fmla="*/ 2147483646 h 118"/>
                <a:gd name="T10" fmla="*/ 2147483646 w 66"/>
                <a:gd name="T11" fmla="*/ 2147483646 h 118"/>
                <a:gd name="T12" fmla="*/ 2147483646 w 66"/>
                <a:gd name="T13" fmla="*/ 2147483646 h 118"/>
                <a:gd name="T14" fmla="*/ 2147483646 w 66"/>
                <a:gd name="T15" fmla="*/ 2147483646 h 118"/>
                <a:gd name="T16" fmla="*/ 2147483646 w 66"/>
                <a:gd name="T17" fmla="*/ 2147483646 h 118"/>
                <a:gd name="T18" fmla="*/ 2147483646 w 66"/>
                <a:gd name="T19" fmla="*/ 2147483646 h 118"/>
                <a:gd name="T20" fmla="*/ 2147483646 w 66"/>
                <a:gd name="T21" fmla="*/ 2147483646 h 118"/>
                <a:gd name="T22" fmla="*/ 2147483646 w 66"/>
                <a:gd name="T23" fmla="*/ 2147483646 h 118"/>
                <a:gd name="T24" fmla="*/ 2147483646 w 66"/>
                <a:gd name="T25" fmla="*/ 2147483646 h 118"/>
                <a:gd name="T26" fmla="*/ 2147483646 w 66"/>
                <a:gd name="T27" fmla="*/ 2147483646 h 118"/>
                <a:gd name="T28" fmla="*/ 2147483646 w 66"/>
                <a:gd name="T29" fmla="*/ 2147483646 h 118"/>
                <a:gd name="T30" fmla="*/ 2147483646 w 66"/>
                <a:gd name="T31" fmla="*/ 2147483646 h 118"/>
                <a:gd name="T32" fmla="*/ 2147483646 w 66"/>
                <a:gd name="T33" fmla="*/ 2147483646 h 118"/>
                <a:gd name="T34" fmla="*/ 2147483646 w 66"/>
                <a:gd name="T35" fmla="*/ 2147483646 h 118"/>
                <a:gd name="T36" fmla="*/ 2147483646 w 66"/>
                <a:gd name="T37" fmla="*/ 2147483646 h 118"/>
                <a:gd name="T38" fmla="*/ 2147483646 w 66"/>
                <a:gd name="T39" fmla="*/ 2147483646 h 118"/>
                <a:gd name="T40" fmla="*/ 2147483646 w 66"/>
                <a:gd name="T41" fmla="*/ 2147483646 h 118"/>
                <a:gd name="T42" fmla="*/ 2147483646 w 66"/>
                <a:gd name="T43" fmla="*/ 0 h 118"/>
                <a:gd name="T44" fmla="*/ 0 w 66"/>
                <a:gd name="T45" fmla="*/ 0 h 118"/>
                <a:gd name="T46" fmla="*/ 2147483646 w 66"/>
                <a:gd name="T47" fmla="*/ 2147483646 h 1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118">
                  <a:moveTo>
                    <a:pt x="6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4"/>
                    <a:pt x="17" y="106"/>
                    <a:pt x="18" y="109"/>
                  </a:cubicBezTo>
                  <a:cubicBezTo>
                    <a:pt x="18" y="111"/>
                    <a:pt x="20" y="113"/>
                    <a:pt x="22" y="115"/>
                  </a:cubicBezTo>
                  <a:cubicBezTo>
                    <a:pt x="24" y="117"/>
                    <a:pt x="28" y="118"/>
                    <a:pt x="34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5" y="102"/>
                    <a:pt x="43" y="102"/>
                    <a:pt x="43" y="101"/>
                  </a:cubicBezTo>
                  <a:cubicBezTo>
                    <a:pt x="42" y="100"/>
                    <a:pt x="41" y="98"/>
                    <a:pt x="41" y="9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8" name="Freeform 56"/>
            <p:cNvSpPr>
              <a:spLocks/>
            </p:cNvSpPr>
            <p:nvPr userDrawn="1"/>
          </p:nvSpPr>
          <p:spPr bwMode="auto">
            <a:xfrm>
              <a:off x="4989022" y="3546022"/>
              <a:ext cx="114621" cy="84817"/>
            </a:xfrm>
            <a:custGeom>
              <a:avLst/>
              <a:gdLst>
                <a:gd name="T0" fmla="*/ 2147483646 w 39"/>
                <a:gd name="T1" fmla="*/ 2147483646 h 28"/>
                <a:gd name="T2" fmla="*/ 2147483646 w 39"/>
                <a:gd name="T3" fmla="*/ 2147483646 h 28"/>
                <a:gd name="T4" fmla="*/ 2147483646 w 39"/>
                <a:gd name="T5" fmla="*/ 2147483646 h 28"/>
                <a:gd name="T6" fmla="*/ 2147483646 w 39"/>
                <a:gd name="T7" fmla="*/ 2147483646 h 28"/>
                <a:gd name="T8" fmla="*/ 2147483646 w 39"/>
                <a:gd name="T9" fmla="*/ 0 h 28"/>
                <a:gd name="T10" fmla="*/ 0 w 39"/>
                <a:gd name="T11" fmla="*/ 0 h 28"/>
                <a:gd name="T12" fmla="*/ 2147483646 w 39"/>
                <a:gd name="T13" fmla="*/ 2147483646 h 28"/>
                <a:gd name="T14" fmla="*/ 2147483646 w 39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" h="28">
                  <a:moveTo>
                    <a:pt x="24" y="28"/>
                  </a:moveTo>
                  <a:cubicBezTo>
                    <a:pt x="25" y="28"/>
                    <a:pt x="39" y="28"/>
                    <a:pt x="39" y="28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1" y="22"/>
                    <a:pt x="26" y="11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6"/>
                    <a:pt x="9" y="20"/>
                  </a:cubicBezTo>
                  <a:cubicBezTo>
                    <a:pt x="14" y="27"/>
                    <a:pt x="20" y="28"/>
                    <a:pt x="2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19" name="Freeform 57"/>
            <p:cNvSpPr>
              <a:spLocks/>
            </p:cNvSpPr>
            <p:nvPr userDrawn="1"/>
          </p:nvSpPr>
          <p:spPr bwMode="auto">
            <a:xfrm>
              <a:off x="5168426" y="3546022"/>
              <a:ext cx="114621" cy="84817"/>
            </a:xfrm>
            <a:custGeom>
              <a:avLst/>
              <a:gdLst>
                <a:gd name="T0" fmla="*/ 2147483646 w 38"/>
                <a:gd name="T1" fmla="*/ 2147483646 h 28"/>
                <a:gd name="T2" fmla="*/ 2147483646 w 38"/>
                <a:gd name="T3" fmla="*/ 2147483646 h 28"/>
                <a:gd name="T4" fmla="*/ 2147483646 w 38"/>
                <a:gd name="T5" fmla="*/ 0 h 28"/>
                <a:gd name="T6" fmla="*/ 2147483646 w 38"/>
                <a:gd name="T7" fmla="*/ 0 h 28"/>
                <a:gd name="T8" fmla="*/ 2147483646 w 38"/>
                <a:gd name="T9" fmla="*/ 2147483646 h 28"/>
                <a:gd name="T10" fmla="*/ 0 w 38"/>
                <a:gd name="T11" fmla="*/ 2147483646 h 28"/>
                <a:gd name="T12" fmla="*/ 0 w 38"/>
                <a:gd name="T13" fmla="*/ 2147483646 h 28"/>
                <a:gd name="T14" fmla="*/ 2147483646 w 38"/>
                <a:gd name="T15" fmla="*/ 214748364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28">
                  <a:moveTo>
                    <a:pt x="14" y="28"/>
                  </a:moveTo>
                  <a:cubicBezTo>
                    <a:pt x="19" y="28"/>
                    <a:pt x="24" y="27"/>
                    <a:pt x="29" y="20"/>
                  </a:cubicBezTo>
                  <a:cubicBezTo>
                    <a:pt x="32" y="16"/>
                    <a:pt x="35" y="8"/>
                    <a:pt x="3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1"/>
                    <a:pt x="7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0" name="Freeform 58"/>
            <p:cNvSpPr>
              <a:spLocks/>
            </p:cNvSpPr>
            <p:nvPr userDrawn="1"/>
          </p:nvSpPr>
          <p:spPr bwMode="auto">
            <a:xfrm>
              <a:off x="4984040" y="3900261"/>
              <a:ext cx="139537" cy="179615"/>
            </a:xfrm>
            <a:custGeom>
              <a:avLst/>
              <a:gdLst>
                <a:gd name="T0" fmla="*/ 2147483646 w 47"/>
                <a:gd name="T1" fmla="*/ 2147483646 h 60"/>
                <a:gd name="T2" fmla="*/ 2147483646 w 47"/>
                <a:gd name="T3" fmla="*/ 2147483646 h 60"/>
                <a:gd name="T4" fmla="*/ 0 w 47"/>
                <a:gd name="T5" fmla="*/ 2147483646 h 60"/>
                <a:gd name="T6" fmla="*/ 2147483646 w 47"/>
                <a:gd name="T7" fmla="*/ 2147483646 h 60"/>
                <a:gd name="T8" fmla="*/ 2147483646 w 47"/>
                <a:gd name="T9" fmla="*/ 2147483646 h 60"/>
                <a:gd name="T10" fmla="*/ 2147483646 w 47"/>
                <a:gd name="T11" fmla="*/ 2147483646 h 60"/>
                <a:gd name="T12" fmla="*/ 2147483646 w 47"/>
                <a:gd name="T13" fmla="*/ 0 h 60"/>
                <a:gd name="T14" fmla="*/ 2147483646 w 47"/>
                <a:gd name="T15" fmla="*/ 0 h 60"/>
                <a:gd name="T16" fmla="*/ 2147483646 w 47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60">
                  <a:moveTo>
                    <a:pt x="17" y="30"/>
                  </a:moveTo>
                  <a:cubicBezTo>
                    <a:pt x="17" y="30"/>
                    <a:pt x="12" y="52"/>
                    <a:pt x="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30" y="60"/>
                    <a:pt x="35" y="48"/>
                  </a:cubicBezTo>
                  <a:cubicBezTo>
                    <a:pt x="39" y="40"/>
                    <a:pt x="45" y="12"/>
                    <a:pt x="47" y="0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1" name="Freeform 59"/>
            <p:cNvSpPr>
              <a:spLocks noEditPoints="1"/>
            </p:cNvSpPr>
            <p:nvPr userDrawn="1"/>
          </p:nvSpPr>
          <p:spPr bwMode="auto">
            <a:xfrm>
              <a:off x="4998989" y="3645808"/>
              <a:ext cx="289041" cy="429080"/>
            </a:xfrm>
            <a:custGeom>
              <a:avLst/>
              <a:gdLst>
                <a:gd name="T0" fmla="*/ 2147483646 w 97"/>
                <a:gd name="T1" fmla="*/ 2147483646 h 144"/>
                <a:gd name="T2" fmla="*/ 2147483646 w 97"/>
                <a:gd name="T3" fmla="*/ 2147483646 h 144"/>
                <a:gd name="T4" fmla="*/ 2147483646 w 97"/>
                <a:gd name="T5" fmla="*/ 2147483646 h 144"/>
                <a:gd name="T6" fmla="*/ 2147483646 w 97"/>
                <a:gd name="T7" fmla="*/ 2147483646 h 144"/>
                <a:gd name="T8" fmla="*/ 2147483646 w 97"/>
                <a:gd name="T9" fmla="*/ 2147483646 h 144"/>
                <a:gd name="T10" fmla="*/ 2147483646 w 97"/>
                <a:gd name="T11" fmla="*/ 2147483646 h 144"/>
                <a:gd name="T12" fmla="*/ 2147483646 w 97"/>
                <a:gd name="T13" fmla="*/ 0 h 144"/>
                <a:gd name="T14" fmla="*/ 0 w 97"/>
                <a:gd name="T15" fmla="*/ 0 h 144"/>
                <a:gd name="T16" fmla="*/ 0 w 97"/>
                <a:gd name="T17" fmla="*/ 2147483646 h 144"/>
                <a:gd name="T18" fmla="*/ 2147483646 w 97"/>
                <a:gd name="T19" fmla="*/ 2147483646 h 144"/>
                <a:gd name="T20" fmla="*/ 2147483646 w 97"/>
                <a:gd name="T21" fmla="*/ 2147483646 h 144"/>
                <a:gd name="T22" fmla="*/ 2147483646 w 97"/>
                <a:gd name="T23" fmla="*/ 2147483646 h 144"/>
                <a:gd name="T24" fmla="*/ 2147483646 w 97"/>
                <a:gd name="T25" fmla="*/ 2147483646 h 144"/>
                <a:gd name="T26" fmla="*/ 2147483646 w 97"/>
                <a:gd name="T27" fmla="*/ 2147483646 h 144"/>
                <a:gd name="T28" fmla="*/ 2147483646 w 97"/>
                <a:gd name="T29" fmla="*/ 2147483646 h 144"/>
                <a:gd name="T30" fmla="*/ 2147483646 w 97"/>
                <a:gd name="T31" fmla="*/ 2147483646 h 144"/>
                <a:gd name="T32" fmla="*/ 2147483646 w 97"/>
                <a:gd name="T33" fmla="*/ 2147483646 h 144"/>
                <a:gd name="T34" fmla="*/ 2147483646 w 97"/>
                <a:gd name="T35" fmla="*/ 2147483646 h 144"/>
                <a:gd name="T36" fmla="*/ 2147483646 w 97"/>
                <a:gd name="T37" fmla="*/ 2147483646 h 144"/>
                <a:gd name="T38" fmla="*/ 2147483646 w 97"/>
                <a:gd name="T39" fmla="*/ 2147483646 h 144"/>
                <a:gd name="T40" fmla="*/ 2147483646 w 97"/>
                <a:gd name="T41" fmla="*/ 2147483646 h 144"/>
                <a:gd name="T42" fmla="*/ 2147483646 w 97"/>
                <a:gd name="T43" fmla="*/ 2147483646 h 1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7" h="144">
                  <a:moveTo>
                    <a:pt x="85" y="133"/>
                  </a:moveTo>
                  <a:cubicBezTo>
                    <a:pt x="73" y="133"/>
                    <a:pt x="74" y="123"/>
                    <a:pt x="74" y="123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85" y="76"/>
                    <a:pt x="90" y="74"/>
                    <a:pt x="92" y="70"/>
                  </a:cubicBezTo>
                  <a:cubicBezTo>
                    <a:pt x="94" y="67"/>
                    <a:pt x="95" y="63"/>
                    <a:pt x="95" y="59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1" y="144"/>
                    <a:pt x="73" y="144"/>
                    <a:pt x="73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33"/>
                    <a:pt x="97" y="133"/>
                    <a:pt x="97" y="133"/>
                  </a:cubicBezTo>
                  <a:lnTo>
                    <a:pt x="85" y="133"/>
                  </a:lnTo>
                  <a:close/>
                  <a:moveTo>
                    <a:pt x="71" y="50"/>
                  </a:moveTo>
                  <a:cubicBezTo>
                    <a:pt x="71" y="53"/>
                    <a:pt x="70" y="54"/>
                    <a:pt x="70" y="55"/>
                  </a:cubicBezTo>
                  <a:cubicBezTo>
                    <a:pt x="69" y="56"/>
                    <a:pt x="68" y="56"/>
                    <a:pt x="66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71" y="5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2" name="Freeform 60"/>
            <p:cNvSpPr>
              <a:spLocks/>
            </p:cNvSpPr>
            <p:nvPr userDrawn="1"/>
          </p:nvSpPr>
          <p:spPr bwMode="auto">
            <a:xfrm>
              <a:off x="4171735" y="3560988"/>
              <a:ext cx="508313" cy="513900"/>
            </a:xfrm>
            <a:custGeom>
              <a:avLst/>
              <a:gdLst>
                <a:gd name="T0" fmla="*/ 2147483646 w 171"/>
                <a:gd name="T1" fmla="*/ 2147483646 h 173"/>
                <a:gd name="T2" fmla="*/ 2147483646 w 171"/>
                <a:gd name="T3" fmla="*/ 2147483646 h 173"/>
                <a:gd name="T4" fmla="*/ 2147483646 w 171"/>
                <a:gd name="T5" fmla="*/ 2147483646 h 173"/>
                <a:gd name="T6" fmla="*/ 2147483646 w 171"/>
                <a:gd name="T7" fmla="*/ 0 h 173"/>
                <a:gd name="T8" fmla="*/ 2147483646 w 171"/>
                <a:gd name="T9" fmla="*/ 0 h 173"/>
                <a:gd name="T10" fmla="*/ 2147483646 w 171"/>
                <a:gd name="T11" fmla="*/ 2147483646 h 173"/>
                <a:gd name="T12" fmla="*/ 2147483646 w 171"/>
                <a:gd name="T13" fmla="*/ 2147483646 h 173"/>
                <a:gd name="T14" fmla="*/ 2147483646 w 171"/>
                <a:gd name="T15" fmla="*/ 2147483646 h 173"/>
                <a:gd name="T16" fmla="*/ 2147483646 w 171"/>
                <a:gd name="T17" fmla="*/ 2147483646 h 173"/>
                <a:gd name="T18" fmla="*/ 2147483646 w 171"/>
                <a:gd name="T19" fmla="*/ 2147483646 h 173"/>
                <a:gd name="T20" fmla="*/ 2147483646 w 171"/>
                <a:gd name="T21" fmla="*/ 2147483646 h 173"/>
                <a:gd name="T22" fmla="*/ 2147483646 w 171"/>
                <a:gd name="T23" fmla="*/ 2147483646 h 173"/>
                <a:gd name="T24" fmla="*/ 2147483646 w 171"/>
                <a:gd name="T25" fmla="*/ 0 h 173"/>
                <a:gd name="T26" fmla="*/ 2147483646 w 171"/>
                <a:gd name="T27" fmla="*/ 0 h 173"/>
                <a:gd name="T28" fmla="*/ 2147483646 w 171"/>
                <a:gd name="T29" fmla="*/ 2147483646 h 173"/>
                <a:gd name="T30" fmla="*/ 2147483646 w 171"/>
                <a:gd name="T31" fmla="*/ 2147483646 h 173"/>
                <a:gd name="T32" fmla="*/ 2147483646 w 171"/>
                <a:gd name="T33" fmla="*/ 2147483646 h 173"/>
                <a:gd name="T34" fmla="*/ 0 w 171"/>
                <a:gd name="T35" fmla="*/ 2147483646 h 173"/>
                <a:gd name="T36" fmla="*/ 2147483646 w 171"/>
                <a:gd name="T37" fmla="*/ 2147483646 h 173"/>
                <a:gd name="T38" fmla="*/ 2147483646 w 171"/>
                <a:gd name="T39" fmla="*/ 2147483646 h 173"/>
                <a:gd name="T40" fmla="*/ 2147483646 w 171"/>
                <a:gd name="T41" fmla="*/ 2147483646 h 173"/>
                <a:gd name="T42" fmla="*/ 2147483646 w 171"/>
                <a:gd name="T43" fmla="*/ 2147483646 h 173"/>
                <a:gd name="T44" fmla="*/ 2147483646 w 171"/>
                <a:gd name="T45" fmla="*/ 2147483646 h 173"/>
                <a:gd name="T46" fmla="*/ 2147483646 w 171"/>
                <a:gd name="T47" fmla="*/ 2147483646 h 173"/>
                <a:gd name="T48" fmla="*/ 2147483646 w 171"/>
                <a:gd name="T49" fmla="*/ 2147483646 h 173"/>
                <a:gd name="T50" fmla="*/ 2147483646 w 171"/>
                <a:gd name="T51" fmla="*/ 2147483646 h 1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1" h="173">
                  <a:moveTo>
                    <a:pt x="162" y="50"/>
                  </a:moveTo>
                  <a:cubicBezTo>
                    <a:pt x="165" y="48"/>
                    <a:pt x="168" y="46"/>
                    <a:pt x="169" y="42"/>
                  </a:cubicBezTo>
                  <a:cubicBezTo>
                    <a:pt x="170" y="39"/>
                    <a:pt x="171" y="34"/>
                    <a:pt x="171" y="28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46" y="32"/>
                    <a:pt x="145" y="34"/>
                    <a:pt x="14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7"/>
                    <a:pt x="9" y="160"/>
                    <a:pt x="8" y="161"/>
                  </a:cubicBezTo>
                  <a:cubicBezTo>
                    <a:pt x="8" y="163"/>
                    <a:pt x="7" y="164"/>
                    <a:pt x="5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7" y="173"/>
                    <a:pt x="22" y="172"/>
                    <a:pt x="26" y="170"/>
                  </a:cubicBezTo>
                  <a:cubicBezTo>
                    <a:pt x="29" y="168"/>
                    <a:pt x="31" y="165"/>
                    <a:pt x="32" y="160"/>
                  </a:cubicBezTo>
                  <a:cubicBezTo>
                    <a:pt x="33" y="155"/>
                    <a:pt x="34" y="150"/>
                    <a:pt x="34" y="14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3" y="53"/>
                    <a:pt x="158" y="52"/>
                    <a:pt x="162" y="5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3" name="Freeform 61"/>
            <p:cNvSpPr>
              <a:spLocks/>
            </p:cNvSpPr>
            <p:nvPr userDrawn="1"/>
          </p:nvSpPr>
          <p:spPr bwMode="auto">
            <a:xfrm>
              <a:off x="3264745" y="3546022"/>
              <a:ext cx="244191" cy="204560"/>
            </a:xfrm>
            <a:custGeom>
              <a:avLst/>
              <a:gdLst>
                <a:gd name="T0" fmla="*/ 2147483646 w 83"/>
                <a:gd name="T1" fmla="*/ 2147483646 h 68"/>
                <a:gd name="T2" fmla="*/ 2147483646 w 83"/>
                <a:gd name="T3" fmla="*/ 2147483646 h 68"/>
                <a:gd name="T4" fmla="*/ 2147483646 w 83"/>
                <a:gd name="T5" fmla="*/ 2147483646 h 68"/>
                <a:gd name="T6" fmla="*/ 2147483646 w 83"/>
                <a:gd name="T7" fmla="*/ 2147483646 h 68"/>
                <a:gd name="T8" fmla="*/ 2147483646 w 83"/>
                <a:gd name="T9" fmla="*/ 2147483646 h 68"/>
                <a:gd name="T10" fmla="*/ 2147483646 w 83"/>
                <a:gd name="T11" fmla="*/ 2147483646 h 68"/>
                <a:gd name="T12" fmla="*/ 2147483646 w 83"/>
                <a:gd name="T13" fmla="*/ 2147483646 h 68"/>
                <a:gd name="T14" fmla="*/ 2147483646 w 83"/>
                <a:gd name="T15" fmla="*/ 2147483646 h 68"/>
                <a:gd name="T16" fmla="*/ 2147483646 w 83"/>
                <a:gd name="T17" fmla="*/ 2147483646 h 68"/>
                <a:gd name="T18" fmla="*/ 2147483646 w 83"/>
                <a:gd name="T19" fmla="*/ 0 h 68"/>
                <a:gd name="T20" fmla="*/ 0 w 83"/>
                <a:gd name="T21" fmla="*/ 0 h 68"/>
                <a:gd name="T22" fmla="*/ 0 w 83"/>
                <a:gd name="T23" fmla="*/ 2147483646 h 68"/>
                <a:gd name="T24" fmla="*/ 2147483646 w 83"/>
                <a:gd name="T25" fmla="*/ 2147483646 h 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3" h="68">
                  <a:moveTo>
                    <a:pt x="18" y="68"/>
                  </a:moveTo>
                  <a:cubicBezTo>
                    <a:pt x="83" y="68"/>
                    <a:pt x="83" y="68"/>
                    <a:pt x="83" y="68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9" y="54"/>
                    <a:pt x="29" y="43"/>
                    <a:pt x="29" y="4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0" y="48"/>
                  </a:cubicBezTo>
                  <a:cubicBezTo>
                    <a:pt x="0" y="68"/>
                    <a:pt x="18" y="68"/>
                    <a:pt x="18" y="6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4" name="Freeform 62"/>
            <p:cNvSpPr>
              <a:spLocks/>
            </p:cNvSpPr>
            <p:nvPr userDrawn="1"/>
          </p:nvSpPr>
          <p:spPr bwMode="auto">
            <a:xfrm>
              <a:off x="3000624" y="3546022"/>
              <a:ext cx="249173" cy="209551"/>
            </a:xfrm>
            <a:custGeom>
              <a:avLst/>
              <a:gdLst>
                <a:gd name="T0" fmla="*/ 2147483646 w 83"/>
                <a:gd name="T1" fmla="*/ 2147483646 h 69"/>
                <a:gd name="T2" fmla="*/ 2147483646 w 83"/>
                <a:gd name="T3" fmla="*/ 2147483646 h 69"/>
                <a:gd name="T4" fmla="*/ 2147483646 w 83"/>
                <a:gd name="T5" fmla="*/ 2147483646 h 69"/>
                <a:gd name="T6" fmla="*/ 2147483646 w 83"/>
                <a:gd name="T7" fmla="*/ 2147483646 h 69"/>
                <a:gd name="T8" fmla="*/ 2147483646 w 83"/>
                <a:gd name="T9" fmla="*/ 2147483646 h 69"/>
                <a:gd name="T10" fmla="*/ 2147483646 w 83"/>
                <a:gd name="T11" fmla="*/ 2147483646 h 69"/>
                <a:gd name="T12" fmla="*/ 2147483646 w 83"/>
                <a:gd name="T13" fmla="*/ 2147483646 h 69"/>
                <a:gd name="T14" fmla="*/ 2147483646 w 83"/>
                <a:gd name="T15" fmla="*/ 2147483646 h 69"/>
                <a:gd name="T16" fmla="*/ 2147483646 w 83"/>
                <a:gd name="T17" fmla="*/ 0 h 69"/>
                <a:gd name="T18" fmla="*/ 2147483646 w 83"/>
                <a:gd name="T19" fmla="*/ 0 h 69"/>
                <a:gd name="T20" fmla="*/ 2147483646 w 83"/>
                <a:gd name="T21" fmla="*/ 2147483646 h 69"/>
                <a:gd name="T22" fmla="*/ 2147483646 w 83"/>
                <a:gd name="T23" fmla="*/ 2147483646 h 69"/>
                <a:gd name="T24" fmla="*/ 2147483646 w 83"/>
                <a:gd name="T25" fmla="*/ 2147483646 h 69"/>
                <a:gd name="T26" fmla="*/ 2147483646 w 83"/>
                <a:gd name="T27" fmla="*/ 2147483646 h 69"/>
                <a:gd name="T28" fmla="*/ 0 w 83"/>
                <a:gd name="T29" fmla="*/ 2147483646 h 69"/>
                <a:gd name="T30" fmla="*/ 0 w 83"/>
                <a:gd name="T31" fmla="*/ 2147483646 h 69"/>
                <a:gd name="T32" fmla="*/ 2147483646 w 83"/>
                <a:gd name="T33" fmla="*/ 2147483646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3" h="69">
                  <a:moveTo>
                    <a:pt x="17" y="69"/>
                  </a:moveTo>
                  <a:cubicBezTo>
                    <a:pt x="83" y="69"/>
                    <a:pt x="83" y="69"/>
                    <a:pt x="83" y="69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25" y="54"/>
                    <a:pt x="26" y="44"/>
                    <a:pt x="26" y="4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"/>
                    <a:pt x="17" y="69"/>
                    <a:pt x="17" y="6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5" name="Freeform 63"/>
            <p:cNvSpPr>
              <a:spLocks/>
            </p:cNvSpPr>
            <p:nvPr userDrawn="1"/>
          </p:nvSpPr>
          <p:spPr bwMode="auto">
            <a:xfrm>
              <a:off x="3000624" y="3770539"/>
              <a:ext cx="518280" cy="304349"/>
            </a:xfrm>
            <a:custGeom>
              <a:avLst/>
              <a:gdLst>
                <a:gd name="T0" fmla="*/ 2147483646 w 174"/>
                <a:gd name="T1" fmla="*/ 2147483646 h 103"/>
                <a:gd name="T2" fmla="*/ 2147483646 w 174"/>
                <a:gd name="T3" fmla="*/ 2147483646 h 103"/>
                <a:gd name="T4" fmla="*/ 2147483646 w 174"/>
                <a:gd name="T5" fmla="*/ 2147483646 h 103"/>
                <a:gd name="T6" fmla="*/ 2147483646 w 174"/>
                <a:gd name="T7" fmla="*/ 2147483646 h 103"/>
                <a:gd name="T8" fmla="*/ 2147483646 w 174"/>
                <a:gd name="T9" fmla="*/ 2147483646 h 103"/>
                <a:gd name="T10" fmla="*/ 2147483646 w 174"/>
                <a:gd name="T11" fmla="*/ 2147483646 h 103"/>
                <a:gd name="T12" fmla="*/ 2147483646 w 174"/>
                <a:gd name="T13" fmla="*/ 2147483646 h 103"/>
                <a:gd name="T14" fmla="*/ 2147483646 w 174"/>
                <a:gd name="T15" fmla="*/ 2147483646 h 103"/>
                <a:gd name="T16" fmla="*/ 2147483646 w 174"/>
                <a:gd name="T17" fmla="*/ 2147483646 h 103"/>
                <a:gd name="T18" fmla="*/ 2147483646 w 174"/>
                <a:gd name="T19" fmla="*/ 2147483646 h 103"/>
                <a:gd name="T20" fmla="*/ 2147483646 w 174"/>
                <a:gd name="T21" fmla="*/ 2147483646 h 103"/>
                <a:gd name="T22" fmla="*/ 2147483646 w 174"/>
                <a:gd name="T23" fmla="*/ 0 h 103"/>
                <a:gd name="T24" fmla="*/ 2147483646 w 174"/>
                <a:gd name="T25" fmla="*/ 0 h 103"/>
                <a:gd name="T26" fmla="*/ 0 w 174"/>
                <a:gd name="T27" fmla="*/ 2147483646 h 103"/>
                <a:gd name="T28" fmla="*/ 2147483646 w 174"/>
                <a:gd name="T29" fmla="*/ 2147483646 h 103"/>
                <a:gd name="T30" fmla="*/ 2147483646 w 174"/>
                <a:gd name="T31" fmla="*/ 2147483646 h 103"/>
                <a:gd name="T32" fmla="*/ 0 w 174"/>
                <a:gd name="T33" fmla="*/ 2147483646 h 103"/>
                <a:gd name="T34" fmla="*/ 2147483646 w 174"/>
                <a:gd name="T35" fmla="*/ 2147483646 h 103"/>
                <a:gd name="T36" fmla="*/ 2147483646 w 174"/>
                <a:gd name="T37" fmla="*/ 2147483646 h 103"/>
                <a:gd name="T38" fmla="*/ 2147483646 w 174"/>
                <a:gd name="T39" fmla="*/ 2147483646 h 103"/>
                <a:gd name="T40" fmla="*/ 2147483646 w 174"/>
                <a:gd name="T41" fmla="*/ 2147483646 h 103"/>
                <a:gd name="T42" fmla="*/ 2147483646 w 174"/>
                <a:gd name="T43" fmla="*/ 2147483646 h 103"/>
                <a:gd name="T44" fmla="*/ 2147483646 w 174"/>
                <a:gd name="T45" fmla="*/ 2147483646 h 103"/>
                <a:gd name="T46" fmla="*/ 2147483646 w 174"/>
                <a:gd name="T47" fmla="*/ 2147483646 h 103"/>
                <a:gd name="T48" fmla="*/ 2147483646 w 174"/>
                <a:gd name="T49" fmla="*/ 2147483646 h 103"/>
                <a:gd name="T50" fmla="*/ 2147483646 w 174"/>
                <a:gd name="T51" fmla="*/ 2147483646 h 103"/>
                <a:gd name="T52" fmla="*/ 2147483646 w 174"/>
                <a:gd name="T53" fmla="*/ 2147483646 h 103"/>
                <a:gd name="T54" fmla="*/ 2147483646 w 174"/>
                <a:gd name="T55" fmla="*/ 2147483646 h 1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4" h="103">
                  <a:moveTo>
                    <a:pt x="155" y="58"/>
                  </a:moveTo>
                  <a:cubicBezTo>
                    <a:pt x="167" y="58"/>
                    <a:pt x="174" y="50"/>
                    <a:pt x="170" y="40"/>
                  </a:cubicBezTo>
                  <a:cubicBezTo>
                    <a:pt x="170" y="40"/>
                    <a:pt x="160" y="19"/>
                    <a:pt x="160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3" y="42"/>
                    <a:pt x="141" y="43"/>
                    <a:pt x="139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108" y="34"/>
                    <a:pt x="132" y="20"/>
                    <a:pt x="146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99" y="8"/>
                    <a:pt x="91" y="14"/>
                    <a:pt x="8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75" y="11"/>
                    <a:pt x="84" y="0"/>
                    <a:pt x="8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7"/>
                    <a:pt x="0" y="21"/>
                    <a:pt x="0" y="21"/>
                  </a:cubicBezTo>
                  <a:cubicBezTo>
                    <a:pt x="0" y="21"/>
                    <a:pt x="6" y="33"/>
                    <a:pt x="7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24" y="44"/>
                    <a:pt x="0" y="43"/>
                    <a:pt x="0" y="43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2" y="94"/>
                    <a:pt x="63" y="94"/>
                  </a:cubicBezTo>
                  <a:cubicBezTo>
                    <a:pt x="56" y="93"/>
                    <a:pt x="52" y="94"/>
                    <a:pt x="52" y="94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102" y="102"/>
                    <a:pt x="102" y="85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48" y="58"/>
                    <a:pt x="148" y="58"/>
                    <a:pt x="148" y="58"/>
                  </a:cubicBezTo>
                  <a:lnTo>
                    <a:pt x="155" y="5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6" name="Freeform 64"/>
            <p:cNvSpPr>
              <a:spLocks/>
            </p:cNvSpPr>
            <p:nvPr userDrawn="1"/>
          </p:nvSpPr>
          <p:spPr bwMode="auto">
            <a:xfrm>
              <a:off x="2990657" y="3955145"/>
              <a:ext cx="174419" cy="119743"/>
            </a:xfrm>
            <a:custGeom>
              <a:avLst/>
              <a:gdLst>
                <a:gd name="T0" fmla="*/ 2147483646 w 58"/>
                <a:gd name="T1" fmla="*/ 0 h 40"/>
                <a:gd name="T2" fmla="*/ 2147483646 w 58"/>
                <a:gd name="T3" fmla="*/ 2147483646 h 40"/>
                <a:gd name="T4" fmla="*/ 0 w 58"/>
                <a:gd name="T5" fmla="*/ 2147483646 h 40"/>
                <a:gd name="T6" fmla="*/ 2147483646 w 58"/>
                <a:gd name="T7" fmla="*/ 2147483646 h 40"/>
                <a:gd name="T8" fmla="*/ 2147483646 w 58"/>
                <a:gd name="T9" fmla="*/ 2147483646 h 40"/>
                <a:gd name="T10" fmla="*/ 2147483646 w 58"/>
                <a:gd name="T11" fmla="*/ 0 h 40"/>
                <a:gd name="T12" fmla="*/ 2147483646 w 58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0">
                  <a:moveTo>
                    <a:pt x="27" y="0"/>
                  </a:moveTo>
                  <a:cubicBezTo>
                    <a:pt x="27" y="0"/>
                    <a:pt x="22" y="25"/>
                    <a:pt x="7" y="31"/>
                  </a:cubicBezTo>
                  <a:cubicBezTo>
                    <a:pt x="5" y="31"/>
                    <a:pt x="0" y="31"/>
                    <a:pt x="0" y="3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9" y="40"/>
                    <a:pt x="58" y="0"/>
                    <a:pt x="58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7" name="Freeform 65"/>
            <p:cNvSpPr>
              <a:spLocks/>
            </p:cNvSpPr>
            <p:nvPr userDrawn="1"/>
          </p:nvSpPr>
          <p:spPr bwMode="auto">
            <a:xfrm>
              <a:off x="3344481" y="3955145"/>
              <a:ext cx="174423" cy="119743"/>
            </a:xfrm>
            <a:custGeom>
              <a:avLst/>
              <a:gdLst>
                <a:gd name="T0" fmla="*/ 2147483646 w 58"/>
                <a:gd name="T1" fmla="*/ 0 h 41"/>
                <a:gd name="T2" fmla="*/ 0 w 58"/>
                <a:gd name="T3" fmla="*/ 0 h 41"/>
                <a:gd name="T4" fmla="*/ 2147483646 w 58"/>
                <a:gd name="T5" fmla="*/ 2147483646 h 41"/>
                <a:gd name="T6" fmla="*/ 2147483646 w 58"/>
                <a:gd name="T7" fmla="*/ 2147483646 h 41"/>
                <a:gd name="T8" fmla="*/ 2147483646 w 58"/>
                <a:gd name="T9" fmla="*/ 2147483646 h 41"/>
                <a:gd name="T10" fmla="*/ 2147483646 w 58"/>
                <a:gd name="T11" fmla="*/ 2147483646 h 41"/>
                <a:gd name="T12" fmla="*/ 2147483646 w 58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41"/>
                    <a:pt x="36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2" y="32"/>
                    <a:pt x="50" y="31"/>
                  </a:cubicBezTo>
                  <a:cubicBezTo>
                    <a:pt x="36" y="25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8" name="Freeform 66"/>
            <p:cNvSpPr>
              <a:spLocks/>
            </p:cNvSpPr>
            <p:nvPr userDrawn="1"/>
          </p:nvSpPr>
          <p:spPr bwMode="auto">
            <a:xfrm>
              <a:off x="3588672" y="3546022"/>
              <a:ext cx="528247" cy="533854"/>
            </a:xfrm>
            <a:custGeom>
              <a:avLst/>
              <a:gdLst>
                <a:gd name="T0" fmla="*/ 2147483646 w 177"/>
                <a:gd name="T1" fmla="*/ 2147483646 h 178"/>
                <a:gd name="T2" fmla="*/ 2147483646 w 177"/>
                <a:gd name="T3" fmla="*/ 2147483646 h 178"/>
                <a:gd name="T4" fmla="*/ 2147483646 w 177"/>
                <a:gd name="T5" fmla="*/ 2147483646 h 178"/>
                <a:gd name="T6" fmla="*/ 2147483646 w 177"/>
                <a:gd name="T7" fmla="*/ 2147483646 h 178"/>
                <a:gd name="T8" fmla="*/ 2147483646 w 177"/>
                <a:gd name="T9" fmla="*/ 2147483646 h 178"/>
                <a:gd name="T10" fmla="*/ 2147483646 w 177"/>
                <a:gd name="T11" fmla="*/ 0 h 178"/>
                <a:gd name="T12" fmla="*/ 2147483646 w 177"/>
                <a:gd name="T13" fmla="*/ 0 h 178"/>
                <a:gd name="T14" fmla="*/ 2147483646 w 177"/>
                <a:gd name="T15" fmla="*/ 2147483646 h 178"/>
                <a:gd name="T16" fmla="*/ 0 w 177"/>
                <a:gd name="T17" fmla="*/ 2147483646 h 178"/>
                <a:gd name="T18" fmla="*/ 2147483646 w 177"/>
                <a:gd name="T19" fmla="*/ 2147483646 h 178"/>
                <a:gd name="T20" fmla="*/ 2147483646 w 177"/>
                <a:gd name="T21" fmla="*/ 2147483646 h 178"/>
                <a:gd name="T22" fmla="*/ 2147483646 w 177"/>
                <a:gd name="T23" fmla="*/ 2147483646 h 178"/>
                <a:gd name="T24" fmla="*/ 2147483646 w 177"/>
                <a:gd name="T25" fmla="*/ 2147483646 h 178"/>
                <a:gd name="T26" fmla="*/ 2147483646 w 177"/>
                <a:gd name="T27" fmla="*/ 2147483646 h 178"/>
                <a:gd name="T28" fmla="*/ 2147483646 w 177"/>
                <a:gd name="T29" fmla="*/ 2147483646 h 178"/>
                <a:gd name="T30" fmla="*/ 2147483646 w 177"/>
                <a:gd name="T31" fmla="*/ 2147483646 h 178"/>
                <a:gd name="T32" fmla="*/ 2147483646 w 177"/>
                <a:gd name="T33" fmla="*/ 2147483646 h 178"/>
                <a:gd name="T34" fmla="*/ 2147483646 w 177"/>
                <a:gd name="T35" fmla="*/ 2147483646 h 178"/>
                <a:gd name="T36" fmla="*/ 2147483646 w 177"/>
                <a:gd name="T37" fmla="*/ 2147483646 h 178"/>
                <a:gd name="T38" fmla="*/ 2147483646 w 177"/>
                <a:gd name="T39" fmla="*/ 2147483646 h 178"/>
                <a:gd name="T40" fmla="*/ 2147483646 w 177"/>
                <a:gd name="T41" fmla="*/ 2147483646 h 178"/>
                <a:gd name="T42" fmla="*/ 2147483646 w 177"/>
                <a:gd name="T43" fmla="*/ 2147483646 h 178"/>
                <a:gd name="T44" fmla="*/ 2147483646 w 177"/>
                <a:gd name="T45" fmla="*/ 2147483646 h 178"/>
                <a:gd name="T46" fmla="*/ 2147483646 w 177"/>
                <a:gd name="T47" fmla="*/ 2147483646 h 178"/>
                <a:gd name="T48" fmla="*/ 2147483646 w 177"/>
                <a:gd name="T49" fmla="*/ 2147483646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7" h="178">
                  <a:moveTo>
                    <a:pt x="133" y="148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26" y="168"/>
                    <a:pt x="14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52" y="178"/>
                    <a:pt x="59" y="163"/>
                  </a:cubicBezTo>
                  <a:cubicBezTo>
                    <a:pt x="65" y="148"/>
                    <a:pt x="75" y="92"/>
                    <a:pt x="76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1" y="177"/>
                    <a:pt x="131" y="176"/>
                    <a:pt x="131" y="176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32" y="161"/>
                    <a:pt x="133" y="148"/>
                    <a:pt x="133" y="14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auto">
            <a:xfrm>
              <a:off x="3598639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2147483646 w 64"/>
                <a:gd name="T9" fmla="*/ 0 h 64"/>
                <a:gd name="T10" fmla="*/ 0 w 64"/>
                <a:gd name="T11" fmla="*/ 0 h 64"/>
                <a:gd name="T12" fmla="*/ 2147483646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43" y="64"/>
                  </a:moveTo>
                  <a:cubicBezTo>
                    <a:pt x="44" y="64"/>
                    <a:pt x="64" y="64"/>
                    <a:pt x="64" y="64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9" y="55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40"/>
                    <a:pt x="22" y="53"/>
                  </a:cubicBezTo>
                  <a:cubicBezTo>
                    <a:pt x="29" y="62"/>
                    <a:pt x="37" y="64"/>
                    <a:pt x="43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0" name="Freeform 68"/>
            <p:cNvSpPr>
              <a:spLocks/>
            </p:cNvSpPr>
            <p:nvPr userDrawn="1"/>
          </p:nvSpPr>
          <p:spPr bwMode="auto">
            <a:xfrm>
              <a:off x="3907613" y="3556000"/>
              <a:ext cx="189371" cy="189594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0 h 64"/>
                <a:gd name="T6" fmla="*/ 2147483646 w 64"/>
                <a:gd name="T7" fmla="*/ 0 h 64"/>
                <a:gd name="T8" fmla="*/ 2147483646 w 64"/>
                <a:gd name="T9" fmla="*/ 2147483646 h 64"/>
                <a:gd name="T10" fmla="*/ 0 w 64"/>
                <a:gd name="T11" fmla="*/ 2147483646 h 64"/>
                <a:gd name="T12" fmla="*/ 0 w 64"/>
                <a:gd name="T13" fmla="*/ 2147483646 h 64"/>
                <a:gd name="T14" fmla="*/ 2147483646 w 64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64">
                  <a:moveTo>
                    <a:pt x="20" y="64"/>
                  </a:moveTo>
                  <a:cubicBezTo>
                    <a:pt x="27" y="64"/>
                    <a:pt x="34" y="62"/>
                    <a:pt x="42" y="53"/>
                  </a:cubicBezTo>
                  <a:cubicBezTo>
                    <a:pt x="49" y="40"/>
                    <a:pt x="64" y="0"/>
                    <a:pt x="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55"/>
                    <a:pt x="6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0" y="64"/>
                    <a:pt x="20" y="64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1" name="Freeform 69"/>
            <p:cNvSpPr>
              <a:spLocks/>
            </p:cNvSpPr>
            <p:nvPr userDrawn="1"/>
          </p:nvSpPr>
          <p:spPr bwMode="auto">
            <a:xfrm>
              <a:off x="5412617" y="3820432"/>
              <a:ext cx="84717" cy="99786"/>
            </a:xfrm>
            <a:custGeom>
              <a:avLst/>
              <a:gdLst>
                <a:gd name="T0" fmla="*/ 2147483646 w 29"/>
                <a:gd name="T1" fmla="*/ 2147483646 h 33"/>
                <a:gd name="T2" fmla="*/ 2147483646 w 29"/>
                <a:gd name="T3" fmla="*/ 2147483646 h 33"/>
                <a:gd name="T4" fmla="*/ 2147483646 w 29"/>
                <a:gd name="T5" fmla="*/ 2147483646 h 33"/>
                <a:gd name="T6" fmla="*/ 2147483646 w 29"/>
                <a:gd name="T7" fmla="*/ 2147483646 h 33"/>
                <a:gd name="T8" fmla="*/ 0 w 29"/>
                <a:gd name="T9" fmla="*/ 2147483646 h 33"/>
                <a:gd name="T10" fmla="*/ 0 w 29"/>
                <a:gd name="T11" fmla="*/ 0 h 33"/>
                <a:gd name="T12" fmla="*/ 2147483646 w 29"/>
                <a:gd name="T13" fmla="*/ 0 h 33"/>
                <a:gd name="T14" fmla="*/ 2147483646 w 29"/>
                <a:gd name="T15" fmla="*/ 2147483646 h 33"/>
                <a:gd name="T16" fmla="*/ 2147483646 w 29"/>
                <a:gd name="T17" fmla="*/ 2147483646 h 33"/>
                <a:gd name="T18" fmla="*/ 2147483646 w 29"/>
                <a:gd name="T19" fmla="*/ 2147483646 h 33"/>
                <a:gd name="T20" fmla="*/ 2147483646 w 29"/>
                <a:gd name="T21" fmla="*/ 2147483646 h 33"/>
                <a:gd name="T22" fmla="*/ 2147483646 w 29"/>
                <a:gd name="T23" fmla="*/ 2147483646 h 33"/>
                <a:gd name="T24" fmla="*/ 2147483646 w 29"/>
                <a:gd name="T25" fmla="*/ 0 h 33"/>
                <a:gd name="T26" fmla="*/ 2147483646 w 29"/>
                <a:gd name="T27" fmla="*/ 0 h 33"/>
                <a:gd name="T28" fmla="*/ 2147483646 w 29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" h="33">
                  <a:moveTo>
                    <a:pt x="29" y="23"/>
                  </a:moveTo>
                  <a:cubicBezTo>
                    <a:pt x="29" y="26"/>
                    <a:pt x="27" y="28"/>
                    <a:pt x="25" y="30"/>
                  </a:cubicBezTo>
                  <a:cubicBezTo>
                    <a:pt x="23" y="32"/>
                    <a:pt x="19" y="33"/>
                    <a:pt x="15" y="33"/>
                  </a:cubicBezTo>
                  <a:cubicBezTo>
                    <a:pt x="9" y="33"/>
                    <a:pt x="6" y="32"/>
                    <a:pt x="4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10" y="26"/>
                    <a:pt x="10" y="27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2" name="Rectangle 70"/>
            <p:cNvSpPr>
              <a:spLocks noChangeArrowheads="1"/>
            </p:cNvSpPr>
            <p:nvPr userDrawn="1"/>
          </p:nvSpPr>
          <p:spPr bwMode="auto">
            <a:xfrm>
              <a:off x="5641857" y="3820432"/>
              <a:ext cx="24916" cy="99786"/>
            </a:xfrm>
            <a:prstGeom prst="rect">
              <a:avLst/>
            </a:prstGeom>
            <a:solidFill>
              <a:srgbClr val="920783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Helvetica" panose="020B0604020202020204" pitchFamily="34" charset="0"/>
                </a:defRPr>
              </a:lvl9pPr>
            </a:lstStyle>
            <a:p>
              <a:pPr>
                <a:defRPr/>
              </a:pPr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3" name="Freeform 71"/>
            <p:cNvSpPr>
              <a:spLocks noEditPoints="1"/>
            </p:cNvSpPr>
            <p:nvPr userDrawn="1"/>
          </p:nvSpPr>
          <p:spPr bwMode="auto">
            <a:xfrm>
              <a:off x="5806309" y="3820432"/>
              <a:ext cx="79735" cy="99786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4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8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1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10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4" name="Freeform 72"/>
            <p:cNvSpPr>
              <a:spLocks noEditPoints="1"/>
            </p:cNvSpPr>
            <p:nvPr userDrawn="1"/>
          </p:nvSpPr>
          <p:spPr bwMode="auto">
            <a:xfrm>
              <a:off x="5900996" y="3820432"/>
              <a:ext cx="94684" cy="99786"/>
            </a:xfrm>
            <a:custGeom>
              <a:avLst/>
              <a:gdLst>
                <a:gd name="T0" fmla="*/ 2147483646 w 32"/>
                <a:gd name="T1" fmla="*/ 2147483646 h 33"/>
                <a:gd name="T2" fmla="*/ 2147483646 w 32"/>
                <a:gd name="T3" fmla="*/ 2147483646 h 33"/>
                <a:gd name="T4" fmla="*/ 2147483646 w 32"/>
                <a:gd name="T5" fmla="*/ 2147483646 h 33"/>
                <a:gd name="T6" fmla="*/ 2147483646 w 32"/>
                <a:gd name="T7" fmla="*/ 2147483646 h 33"/>
                <a:gd name="T8" fmla="*/ 0 w 32"/>
                <a:gd name="T9" fmla="*/ 2147483646 h 33"/>
                <a:gd name="T10" fmla="*/ 0 w 32"/>
                <a:gd name="T11" fmla="*/ 2147483646 h 33"/>
                <a:gd name="T12" fmla="*/ 2147483646 w 32"/>
                <a:gd name="T13" fmla="*/ 2147483646 h 33"/>
                <a:gd name="T14" fmla="*/ 2147483646 w 32"/>
                <a:gd name="T15" fmla="*/ 0 h 33"/>
                <a:gd name="T16" fmla="*/ 2147483646 w 32"/>
                <a:gd name="T17" fmla="*/ 2147483646 h 33"/>
                <a:gd name="T18" fmla="*/ 2147483646 w 32"/>
                <a:gd name="T19" fmla="*/ 2147483646 h 33"/>
                <a:gd name="T20" fmla="*/ 2147483646 w 32"/>
                <a:gd name="T21" fmla="*/ 2147483646 h 33"/>
                <a:gd name="T22" fmla="*/ 2147483646 w 32"/>
                <a:gd name="T23" fmla="*/ 2147483646 h 33"/>
                <a:gd name="T24" fmla="*/ 2147483646 w 32"/>
                <a:gd name="T25" fmla="*/ 2147483646 h 33"/>
                <a:gd name="T26" fmla="*/ 2147483646 w 32"/>
                <a:gd name="T27" fmla="*/ 2147483646 h 33"/>
                <a:gd name="T28" fmla="*/ 2147483646 w 32"/>
                <a:gd name="T29" fmla="*/ 2147483646 h 33"/>
                <a:gd name="T30" fmla="*/ 2147483646 w 32"/>
                <a:gd name="T31" fmla="*/ 2147483646 h 33"/>
                <a:gd name="T32" fmla="*/ 2147483646 w 32"/>
                <a:gd name="T33" fmla="*/ 2147483646 h 33"/>
                <a:gd name="T34" fmla="*/ 2147483646 w 32"/>
                <a:gd name="T35" fmla="*/ 2147483646 h 33"/>
                <a:gd name="T36" fmla="*/ 2147483646 w 32"/>
                <a:gd name="T37" fmla="*/ 2147483646 h 33"/>
                <a:gd name="T38" fmla="*/ 2147483646 w 32"/>
                <a:gd name="T39" fmla="*/ 2147483646 h 33"/>
                <a:gd name="T40" fmla="*/ 2147483646 w 32"/>
                <a:gd name="T41" fmla="*/ 2147483646 h 33"/>
                <a:gd name="T42" fmla="*/ 2147483646 w 32"/>
                <a:gd name="T43" fmla="*/ 2147483646 h 3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" h="33">
                  <a:moveTo>
                    <a:pt x="32" y="17"/>
                  </a:moveTo>
                  <a:cubicBezTo>
                    <a:pt x="32" y="22"/>
                    <a:pt x="31" y="26"/>
                    <a:pt x="28" y="29"/>
                  </a:cubicBezTo>
                  <a:cubicBezTo>
                    <a:pt x="25" y="32"/>
                    <a:pt x="21" y="33"/>
                    <a:pt x="16" y="33"/>
                  </a:cubicBezTo>
                  <a:cubicBezTo>
                    <a:pt x="11" y="33"/>
                    <a:pt x="8" y="32"/>
                    <a:pt x="5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7" y="0"/>
                  </a:cubicBezTo>
                  <a:cubicBezTo>
                    <a:pt x="22" y="0"/>
                    <a:pt x="26" y="1"/>
                    <a:pt x="28" y="4"/>
                  </a:cubicBezTo>
                  <a:cubicBezTo>
                    <a:pt x="31" y="7"/>
                    <a:pt x="32" y="11"/>
                    <a:pt x="32" y="16"/>
                  </a:cubicBezTo>
                  <a:lnTo>
                    <a:pt x="32" y="17"/>
                  </a:ln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2"/>
                    <a:pt x="23" y="9"/>
                    <a:pt x="22" y="7"/>
                  </a:cubicBezTo>
                  <a:cubicBezTo>
                    <a:pt x="21" y="5"/>
                    <a:pt x="19" y="4"/>
                    <a:pt x="16" y="4"/>
                  </a:cubicBezTo>
                  <a:cubicBezTo>
                    <a:pt x="13" y="4"/>
                    <a:pt x="11" y="5"/>
                    <a:pt x="10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0" y="26"/>
                  </a:cubicBezTo>
                  <a:cubicBezTo>
                    <a:pt x="11" y="28"/>
                    <a:pt x="13" y="28"/>
                    <a:pt x="16" y="28"/>
                  </a:cubicBezTo>
                  <a:cubicBezTo>
                    <a:pt x="19" y="28"/>
                    <a:pt x="21" y="27"/>
                    <a:pt x="22" y="26"/>
                  </a:cubicBezTo>
                  <a:cubicBezTo>
                    <a:pt x="23" y="24"/>
                    <a:pt x="24" y="21"/>
                    <a:pt x="24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5" name="Freeform 73"/>
            <p:cNvSpPr>
              <a:spLocks/>
            </p:cNvSpPr>
            <p:nvPr userDrawn="1"/>
          </p:nvSpPr>
          <p:spPr bwMode="auto">
            <a:xfrm>
              <a:off x="6015614" y="382043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2" y="32"/>
                    <a:pt x="19" y="33"/>
                    <a:pt x="14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9" y="26"/>
                    <a:pt x="10" y="27"/>
                  </a:cubicBezTo>
                  <a:cubicBezTo>
                    <a:pt x="11" y="28"/>
                    <a:pt x="13" y="28"/>
                    <a:pt x="15" y="28"/>
                  </a:cubicBezTo>
                  <a:cubicBezTo>
                    <a:pt x="17" y="28"/>
                    <a:pt x="19" y="28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6" name="Freeform 74"/>
            <p:cNvSpPr>
              <a:spLocks noEditPoints="1"/>
            </p:cNvSpPr>
            <p:nvPr userDrawn="1"/>
          </p:nvSpPr>
          <p:spPr bwMode="auto">
            <a:xfrm>
              <a:off x="6125250" y="3820432"/>
              <a:ext cx="74753" cy="99786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1"/>
                  </a:moveTo>
                  <a:cubicBezTo>
                    <a:pt x="26" y="14"/>
                    <a:pt x="25" y="16"/>
                    <a:pt x="23" y="17"/>
                  </a:cubicBezTo>
                  <a:cubicBezTo>
                    <a:pt x="21" y="19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1"/>
                    <a:pt x="24" y="3"/>
                  </a:cubicBezTo>
                  <a:cubicBezTo>
                    <a:pt x="25" y="4"/>
                    <a:pt x="26" y="6"/>
                    <a:pt x="26" y="9"/>
                  </a:cubicBezTo>
                  <a:lnTo>
                    <a:pt x="26" y="11"/>
                  </a:lnTo>
                  <a:close/>
                  <a:moveTo>
                    <a:pt x="17" y="12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7" y="13"/>
                    <a:pt x="17" y="13"/>
                    <a:pt x="17" y="12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7" name="Freeform 75"/>
            <p:cNvSpPr>
              <a:spLocks/>
            </p:cNvSpPr>
            <p:nvPr userDrawn="1"/>
          </p:nvSpPr>
          <p:spPr bwMode="auto">
            <a:xfrm>
              <a:off x="5517268" y="3820432"/>
              <a:ext cx="94687" cy="99786"/>
            </a:xfrm>
            <a:custGeom>
              <a:avLst/>
              <a:gdLst>
                <a:gd name="T0" fmla="*/ 2147483646 w 57"/>
                <a:gd name="T1" fmla="*/ 2147483646 h 60"/>
                <a:gd name="T2" fmla="*/ 0 w 57"/>
                <a:gd name="T3" fmla="*/ 2147483646 h 60"/>
                <a:gd name="T4" fmla="*/ 0 w 57"/>
                <a:gd name="T5" fmla="*/ 0 h 60"/>
                <a:gd name="T6" fmla="*/ 2147483646 w 57"/>
                <a:gd name="T7" fmla="*/ 0 h 60"/>
                <a:gd name="T8" fmla="*/ 2147483646 w 57"/>
                <a:gd name="T9" fmla="*/ 2147483646 h 60"/>
                <a:gd name="T10" fmla="*/ 2147483646 w 57"/>
                <a:gd name="T11" fmla="*/ 2147483646 h 60"/>
                <a:gd name="T12" fmla="*/ 2147483646 w 57"/>
                <a:gd name="T13" fmla="*/ 0 h 60"/>
                <a:gd name="T14" fmla="*/ 2147483646 w 57"/>
                <a:gd name="T15" fmla="*/ 0 h 60"/>
                <a:gd name="T16" fmla="*/ 2147483646 w 57"/>
                <a:gd name="T17" fmla="*/ 2147483646 h 60"/>
                <a:gd name="T18" fmla="*/ 2147483646 w 57"/>
                <a:gd name="T19" fmla="*/ 2147483646 h 60"/>
                <a:gd name="T20" fmla="*/ 2147483646 w 57"/>
                <a:gd name="T21" fmla="*/ 2147483646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60">
                  <a:moveTo>
                    <a:pt x="14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44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44" y="43"/>
                  </a:lnTo>
                  <a:lnTo>
                    <a:pt x="14" y="21"/>
                  </a:lnTo>
                  <a:lnTo>
                    <a:pt x="14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8" name="Freeform 76"/>
            <p:cNvSpPr>
              <a:spLocks/>
            </p:cNvSpPr>
            <p:nvPr userDrawn="1"/>
          </p:nvSpPr>
          <p:spPr bwMode="auto">
            <a:xfrm>
              <a:off x="5691691" y="3820432"/>
              <a:ext cx="89702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2147483646 w 31"/>
                <a:gd name="T7" fmla="*/ 2147483646 h 33"/>
                <a:gd name="T8" fmla="*/ 0 w 31"/>
                <a:gd name="T9" fmla="*/ 2147483646 h 33"/>
                <a:gd name="T10" fmla="*/ 0 w 31"/>
                <a:gd name="T11" fmla="*/ 2147483646 h 33"/>
                <a:gd name="T12" fmla="*/ 2147483646 w 31"/>
                <a:gd name="T13" fmla="*/ 2147483646 h 33"/>
                <a:gd name="T14" fmla="*/ 2147483646 w 31"/>
                <a:gd name="T15" fmla="*/ 0 h 33"/>
                <a:gd name="T16" fmla="*/ 2147483646 w 31"/>
                <a:gd name="T17" fmla="*/ 0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2147483646 w 31"/>
                <a:gd name="T37" fmla="*/ 2147483646 h 33"/>
                <a:gd name="T38" fmla="*/ 2147483646 w 31"/>
                <a:gd name="T39" fmla="*/ 2147483646 h 33"/>
                <a:gd name="T40" fmla="*/ 2147483646 w 31"/>
                <a:gd name="T41" fmla="*/ 2147483646 h 33"/>
                <a:gd name="T42" fmla="*/ 2147483646 w 31"/>
                <a:gd name="T43" fmla="*/ 2147483646 h 33"/>
                <a:gd name="T44" fmla="*/ 2147483646 w 31"/>
                <a:gd name="T45" fmla="*/ 2147483646 h 33"/>
                <a:gd name="T46" fmla="*/ 2147483646 w 31"/>
                <a:gd name="T47" fmla="*/ 2147483646 h 33"/>
                <a:gd name="T48" fmla="*/ 2147483646 w 31"/>
                <a:gd name="T49" fmla="*/ 2147483646 h 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" h="33">
                  <a:moveTo>
                    <a:pt x="31" y="28"/>
                  </a:moveTo>
                  <a:cubicBezTo>
                    <a:pt x="30" y="29"/>
                    <a:pt x="28" y="30"/>
                    <a:pt x="26" y="31"/>
                  </a:cubicBezTo>
                  <a:cubicBezTo>
                    <a:pt x="23" y="32"/>
                    <a:pt x="20" y="33"/>
                    <a:pt x="17" y="33"/>
                  </a:cubicBezTo>
                  <a:cubicBezTo>
                    <a:pt x="11" y="33"/>
                    <a:pt x="7" y="32"/>
                    <a:pt x="4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3" y="0"/>
                    <a:pt x="19" y="0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4" y="5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10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10" y="24"/>
                    <a:pt x="11" y="26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7"/>
                    <a:pt x="24" y="2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28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39" name="Freeform 77"/>
            <p:cNvSpPr>
              <a:spLocks noEditPoints="1"/>
            </p:cNvSpPr>
            <p:nvPr userDrawn="1"/>
          </p:nvSpPr>
          <p:spPr bwMode="auto">
            <a:xfrm>
              <a:off x="6793034" y="3980090"/>
              <a:ext cx="104654" cy="94798"/>
            </a:xfrm>
            <a:custGeom>
              <a:avLst/>
              <a:gdLst>
                <a:gd name="T0" fmla="*/ 2147483646 w 66"/>
                <a:gd name="T1" fmla="*/ 2147483646 h 60"/>
                <a:gd name="T2" fmla="*/ 2147483646 w 66"/>
                <a:gd name="T3" fmla="*/ 2147483646 h 60"/>
                <a:gd name="T4" fmla="*/ 2147483646 w 66"/>
                <a:gd name="T5" fmla="*/ 2147483646 h 60"/>
                <a:gd name="T6" fmla="*/ 2147483646 w 66"/>
                <a:gd name="T7" fmla="*/ 2147483646 h 60"/>
                <a:gd name="T8" fmla="*/ 2147483646 w 66"/>
                <a:gd name="T9" fmla="*/ 2147483646 h 60"/>
                <a:gd name="T10" fmla="*/ 0 w 66"/>
                <a:gd name="T11" fmla="*/ 2147483646 h 60"/>
                <a:gd name="T12" fmla="*/ 2147483646 w 66"/>
                <a:gd name="T13" fmla="*/ 0 h 60"/>
                <a:gd name="T14" fmla="*/ 2147483646 w 66"/>
                <a:gd name="T15" fmla="*/ 0 h 60"/>
                <a:gd name="T16" fmla="*/ 2147483646 w 66"/>
                <a:gd name="T17" fmla="*/ 2147483646 h 60"/>
                <a:gd name="T18" fmla="*/ 2147483646 w 66"/>
                <a:gd name="T19" fmla="*/ 2147483646 h 60"/>
                <a:gd name="T20" fmla="*/ 2147483646 w 66"/>
                <a:gd name="T21" fmla="*/ 2147483646 h 60"/>
                <a:gd name="T22" fmla="*/ 2147483646 w 66"/>
                <a:gd name="T23" fmla="*/ 2147483646 h 60"/>
                <a:gd name="T24" fmla="*/ 2147483646 w 66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" h="60">
                  <a:moveTo>
                    <a:pt x="66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9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6" y="60"/>
                  </a:lnTo>
                  <a:close/>
                  <a:moveTo>
                    <a:pt x="40" y="37"/>
                  </a:moveTo>
                  <a:lnTo>
                    <a:pt x="30" y="15"/>
                  </a:lnTo>
                  <a:lnTo>
                    <a:pt x="21" y="37"/>
                  </a:lnTo>
                  <a:lnTo>
                    <a:pt x="40" y="3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0" name="Freeform 78"/>
            <p:cNvSpPr>
              <a:spLocks noEditPoints="1"/>
            </p:cNvSpPr>
            <p:nvPr userDrawn="1"/>
          </p:nvSpPr>
          <p:spPr bwMode="auto">
            <a:xfrm>
              <a:off x="6593695" y="3980090"/>
              <a:ext cx="84720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27"/>
                    <a:pt x="18" y="23"/>
                    <a:pt x="17" y="21"/>
                  </a:cubicBezTo>
                  <a:cubicBezTo>
                    <a:pt x="16" y="19"/>
                    <a:pt x="14" y="18"/>
                    <a:pt x="11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6" y="5"/>
                    <a:pt x="26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6" y="12"/>
                    <a:pt x="24" y="13"/>
                  </a:cubicBezTo>
                  <a:cubicBezTo>
                    <a:pt x="23" y="14"/>
                    <a:pt x="21" y="15"/>
                    <a:pt x="18" y="15"/>
                  </a:cubicBezTo>
                  <a:cubicBezTo>
                    <a:pt x="21" y="16"/>
                    <a:pt x="24" y="17"/>
                    <a:pt x="25" y="20"/>
                  </a:cubicBezTo>
                  <a:cubicBezTo>
                    <a:pt x="27" y="23"/>
                    <a:pt x="27" y="27"/>
                    <a:pt x="27" y="32"/>
                  </a:cubicBezTo>
                  <a:close/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7" y="12"/>
                    <a:pt x="18" y="11"/>
                    <a:pt x="18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1" name="Freeform 79"/>
            <p:cNvSpPr>
              <a:spLocks noEditPoints="1"/>
            </p:cNvSpPr>
            <p:nvPr userDrawn="1"/>
          </p:nvSpPr>
          <p:spPr bwMode="auto">
            <a:xfrm>
              <a:off x="669336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3"/>
                    <a:pt x="29" y="27"/>
                    <a:pt x="27" y="29"/>
                  </a:cubicBezTo>
                  <a:cubicBezTo>
                    <a:pt x="24" y="32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6"/>
                  </a:cubicBezTo>
                  <a:lnTo>
                    <a:pt x="31" y="17"/>
                  </a:lnTo>
                  <a:close/>
                  <a:moveTo>
                    <a:pt x="22" y="17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3"/>
                    <a:pt x="21" y="10"/>
                    <a:pt x="19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20" y="26"/>
                  </a:cubicBezTo>
                  <a:cubicBezTo>
                    <a:pt x="21" y="24"/>
                    <a:pt x="22" y="21"/>
                    <a:pt x="22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2" name="Freeform 80"/>
            <p:cNvSpPr>
              <a:spLocks/>
            </p:cNvSpPr>
            <p:nvPr userDrawn="1"/>
          </p:nvSpPr>
          <p:spPr bwMode="auto">
            <a:xfrm>
              <a:off x="6015614" y="3980090"/>
              <a:ext cx="79735" cy="94798"/>
            </a:xfrm>
            <a:custGeom>
              <a:avLst/>
              <a:gdLst>
                <a:gd name="T0" fmla="*/ 2147483646 w 49"/>
                <a:gd name="T1" fmla="*/ 2147483646 h 60"/>
                <a:gd name="T2" fmla="*/ 2147483646 w 49"/>
                <a:gd name="T3" fmla="*/ 2147483646 h 60"/>
                <a:gd name="T4" fmla="*/ 2147483646 w 49"/>
                <a:gd name="T5" fmla="*/ 2147483646 h 60"/>
                <a:gd name="T6" fmla="*/ 2147483646 w 49"/>
                <a:gd name="T7" fmla="*/ 2147483646 h 60"/>
                <a:gd name="T8" fmla="*/ 2147483646 w 49"/>
                <a:gd name="T9" fmla="*/ 2147483646 h 60"/>
                <a:gd name="T10" fmla="*/ 2147483646 w 49"/>
                <a:gd name="T11" fmla="*/ 2147483646 h 60"/>
                <a:gd name="T12" fmla="*/ 0 w 49"/>
                <a:gd name="T13" fmla="*/ 0 h 60"/>
                <a:gd name="T14" fmla="*/ 2147483646 w 49"/>
                <a:gd name="T15" fmla="*/ 0 h 60"/>
                <a:gd name="T16" fmla="*/ 2147483646 w 49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60">
                  <a:moveTo>
                    <a:pt x="49" y="7"/>
                  </a:moveTo>
                  <a:lnTo>
                    <a:pt x="32" y="7"/>
                  </a:lnTo>
                  <a:lnTo>
                    <a:pt x="32" y="60"/>
                  </a:lnTo>
                  <a:lnTo>
                    <a:pt x="17" y="60"/>
                  </a:lnTo>
                  <a:lnTo>
                    <a:pt x="17" y="7"/>
                  </a:lnTo>
                  <a:lnTo>
                    <a:pt x="2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3" name="Freeform 81"/>
            <p:cNvSpPr>
              <a:spLocks/>
            </p:cNvSpPr>
            <p:nvPr userDrawn="1"/>
          </p:nvSpPr>
          <p:spPr bwMode="auto">
            <a:xfrm>
              <a:off x="5412617" y="3975102"/>
              <a:ext cx="84717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2147483646 h 33"/>
                <a:gd name="T12" fmla="*/ 2147483646 w 28"/>
                <a:gd name="T13" fmla="*/ 2147483646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2147483646 h 33"/>
                <a:gd name="T26" fmla="*/ 2147483646 w 28"/>
                <a:gd name="T27" fmla="*/ 2147483646 h 33"/>
                <a:gd name="T28" fmla="*/ 2147483646 w 28"/>
                <a:gd name="T29" fmla="*/ 2147483646 h 33"/>
                <a:gd name="T30" fmla="*/ 2147483646 w 28"/>
                <a:gd name="T31" fmla="*/ 0 h 33"/>
                <a:gd name="T32" fmla="*/ 2147483646 w 28"/>
                <a:gd name="T33" fmla="*/ 0 h 33"/>
                <a:gd name="T34" fmla="*/ 2147483646 w 28"/>
                <a:gd name="T35" fmla="*/ 2147483646 h 33"/>
                <a:gd name="T36" fmla="*/ 2147483646 w 28"/>
                <a:gd name="T37" fmla="*/ 2147483646 h 33"/>
                <a:gd name="T38" fmla="*/ 2147483646 w 28"/>
                <a:gd name="T39" fmla="*/ 2147483646 h 33"/>
                <a:gd name="T40" fmla="*/ 2147483646 w 28"/>
                <a:gd name="T41" fmla="*/ 2147483646 h 33"/>
                <a:gd name="T42" fmla="*/ 2147483646 w 28"/>
                <a:gd name="T43" fmla="*/ 2147483646 h 33"/>
                <a:gd name="T44" fmla="*/ 2147483646 w 28"/>
                <a:gd name="T45" fmla="*/ 2147483646 h 33"/>
                <a:gd name="T46" fmla="*/ 2147483646 w 28"/>
                <a:gd name="T47" fmla="*/ 2147483646 h 33"/>
                <a:gd name="T48" fmla="*/ 2147483646 w 28"/>
                <a:gd name="T49" fmla="*/ 2147483646 h 33"/>
                <a:gd name="T50" fmla="*/ 2147483646 w 28"/>
                <a:gd name="T51" fmla="*/ 2147483646 h 33"/>
                <a:gd name="T52" fmla="*/ 2147483646 w 28"/>
                <a:gd name="T53" fmla="*/ 2147483646 h 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9"/>
                    <a:pt x="24" y="30"/>
                  </a:cubicBezTo>
                  <a:cubicBezTo>
                    <a:pt x="21" y="32"/>
                    <a:pt x="17" y="33"/>
                    <a:pt x="12" y="33"/>
                  </a:cubicBezTo>
                  <a:cubicBezTo>
                    <a:pt x="9" y="33"/>
                    <a:pt x="7" y="33"/>
                    <a:pt x="5" y="32"/>
                  </a:cubicBezTo>
                  <a:cubicBezTo>
                    <a:pt x="3" y="32"/>
                    <a:pt x="1" y="32"/>
                    <a:pt x="0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7" y="27"/>
                    <a:pt x="9" y="28"/>
                    <a:pt x="11" y="28"/>
                  </a:cubicBezTo>
                  <a:cubicBezTo>
                    <a:pt x="14" y="28"/>
                    <a:pt x="16" y="27"/>
                    <a:pt x="17" y="27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8" y="22"/>
                    <a:pt x="18" y="21"/>
                  </a:cubicBezTo>
                  <a:cubicBezTo>
                    <a:pt x="17" y="20"/>
                    <a:pt x="15" y="19"/>
                    <a:pt x="11" y="18"/>
                  </a:cubicBezTo>
                  <a:cubicBezTo>
                    <a:pt x="8" y="17"/>
                    <a:pt x="6" y="16"/>
                    <a:pt x="4" y="15"/>
                  </a:cubicBezTo>
                  <a:cubicBezTo>
                    <a:pt x="2" y="13"/>
                    <a:pt x="2" y="11"/>
                    <a:pt x="2" y="8"/>
                  </a:cubicBezTo>
                  <a:cubicBezTo>
                    <a:pt x="2" y="6"/>
                    <a:pt x="3" y="4"/>
                    <a:pt x="6" y="2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4" y="0"/>
                    <a:pt x="25" y="1"/>
                    <a:pt x="26" y="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2" y="11"/>
                    <a:pt x="14" y="12"/>
                    <a:pt x="18" y="13"/>
                  </a:cubicBezTo>
                  <a:cubicBezTo>
                    <a:pt x="22" y="14"/>
                    <a:pt x="24" y="15"/>
                    <a:pt x="26" y="17"/>
                  </a:cubicBezTo>
                  <a:cubicBezTo>
                    <a:pt x="27" y="19"/>
                    <a:pt x="28" y="20"/>
                    <a:pt x="28" y="23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4" name="Freeform 82"/>
            <p:cNvSpPr>
              <a:spLocks noEditPoints="1"/>
            </p:cNvSpPr>
            <p:nvPr userDrawn="1"/>
          </p:nvSpPr>
          <p:spPr bwMode="auto">
            <a:xfrm>
              <a:off x="5796342" y="3980090"/>
              <a:ext cx="104654" cy="94798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0 w 65"/>
                <a:gd name="T11" fmla="*/ 2147483646 h 60"/>
                <a:gd name="T12" fmla="*/ 2147483646 w 65"/>
                <a:gd name="T13" fmla="*/ 0 h 60"/>
                <a:gd name="T14" fmla="*/ 2147483646 w 65"/>
                <a:gd name="T15" fmla="*/ 0 h 60"/>
                <a:gd name="T16" fmla="*/ 2147483646 w 65"/>
                <a:gd name="T17" fmla="*/ 2147483646 h 60"/>
                <a:gd name="T18" fmla="*/ 2147483646 w 65"/>
                <a:gd name="T19" fmla="*/ 2147483646 h 60"/>
                <a:gd name="T20" fmla="*/ 2147483646 w 65"/>
                <a:gd name="T21" fmla="*/ 2147483646 h 60"/>
                <a:gd name="T22" fmla="*/ 2147483646 w 65"/>
                <a:gd name="T23" fmla="*/ 2147483646 h 60"/>
                <a:gd name="T24" fmla="*/ 2147483646 w 65"/>
                <a:gd name="T25" fmla="*/ 214748364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60">
                  <a:moveTo>
                    <a:pt x="65" y="60"/>
                  </a:moveTo>
                  <a:lnTo>
                    <a:pt x="49" y="60"/>
                  </a:lnTo>
                  <a:lnTo>
                    <a:pt x="43" y="45"/>
                  </a:lnTo>
                  <a:lnTo>
                    <a:pt x="18" y="45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24" y="0"/>
                  </a:lnTo>
                  <a:lnTo>
                    <a:pt x="41" y="0"/>
                  </a:lnTo>
                  <a:lnTo>
                    <a:pt x="65" y="60"/>
                  </a:lnTo>
                  <a:close/>
                  <a:moveTo>
                    <a:pt x="39" y="36"/>
                  </a:moveTo>
                  <a:lnTo>
                    <a:pt x="30" y="13"/>
                  </a:lnTo>
                  <a:lnTo>
                    <a:pt x="22" y="36"/>
                  </a:lnTo>
                  <a:lnTo>
                    <a:pt x="39" y="36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5" name="Freeform 83"/>
            <p:cNvSpPr>
              <a:spLocks/>
            </p:cNvSpPr>
            <p:nvPr userDrawn="1"/>
          </p:nvSpPr>
          <p:spPr bwMode="auto">
            <a:xfrm>
              <a:off x="6204986" y="3975102"/>
              <a:ext cx="84720" cy="99786"/>
            </a:xfrm>
            <a:custGeom>
              <a:avLst/>
              <a:gdLst>
                <a:gd name="T0" fmla="*/ 2147483646 w 28"/>
                <a:gd name="T1" fmla="*/ 2147483646 h 33"/>
                <a:gd name="T2" fmla="*/ 2147483646 w 28"/>
                <a:gd name="T3" fmla="*/ 2147483646 h 33"/>
                <a:gd name="T4" fmla="*/ 2147483646 w 28"/>
                <a:gd name="T5" fmla="*/ 2147483646 h 33"/>
                <a:gd name="T6" fmla="*/ 2147483646 w 28"/>
                <a:gd name="T7" fmla="*/ 2147483646 h 33"/>
                <a:gd name="T8" fmla="*/ 0 w 28"/>
                <a:gd name="T9" fmla="*/ 2147483646 h 33"/>
                <a:gd name="T10" fmla="*/ 0 w 28"/>
                <a:gd name="T11" fmla="*/ 0 h 33"/>
                <a:gd name="T12" fmla="*/ 2147483646 w 28"/>
                <a:gd name="T13" fmla="*/ 0 h 33"/>
                <a:gd name="T14" fmla="*/ 2147483646 w 28"/>
                <a:gd name="T15" fmla="*/ 2147483646 h 33"/>
                <a:gd name="T16" fmla="*/ 2147483646 w 28"/>
                <a:gd name="T17" fmla="*/ 2147483646 h 33"/>
                <a:gd name="T18" fmla="*/ 2147483646 w 28"/>
                <a:gd name="T19" fmla="*/ 2147483646 h 33"/>
                <a:gd name="T20" fmla="*/ 2147483646 w 28"/>
                <a:gd name="T21" fmla="*/ 2147483646 h 33"/>
                <a:gd name="T22" fmla="*/ 2147483646 w 28"/>
                <a:gd name="T23" fmla="*/ 2147483646 h 33"/>
                <a:gd name="T24" fmla="*/ 2147483646 w 28"/>
                <a:gd name="T25" fmla="*/ 0 h 33"/>
                <a:gd name="T26" fmla="*/ 2147483646 w 28"/>
                <a:gd name="T27" fmla="*/ 0 h 33"/>
                <a:gd name="T28" fmla="*/ 2147483646 w 28"/>
                <a:gd name="T29" fmla="*/ 2147483646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33">
                  <a:moveTo>
                    <a:pt x="28" y="23"/>
                  </a:moveTo>
                  <a:cubicBezTo>
                    <a:pt x="28" y="26"/>
                    <a:pt x="27" y="28"/>
                    <a:pt x="25" y="30"/>
                  </a:cubicBezTo>
                  <a:cubicBezTo>
                    <a:pt x="23" y="32"/>
                    <a:pt x="19" y="33"/>
                    <a:pt x="14" y="33"/>
                  </a:cubicBezTo>
                  <a:cubicBezTo>
                    <a:pt x="9" y="33"/>
                    <a:pt x="6" y="32"/>
                    <a:pt x="3" y="30"/>
                  </a:cubicBezTo>
                  <a:cubicBezTo>
                    <a:pt x="1" y="28"/>
                    <a:pt x="0" y="25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6"/>
                    <a:pt x="10" y="27"/>
                  </a:cubicBezTo>
                  <a:cubicBezTo>
                    <a:pt x="11" y="27"/>
                    <a:pt x="13" y="28"/>
                    <a:pt x="15" y="28"/>
                  </a:cubicBezTo>
                  <a:cubicBezTo>
                    <a:pt x="18" y="28"/>
                    <a:pt x="19" y="27"/>
                    <a:pt x="20" y="27"/>
                  </a:cubicBezTo>
                  <a:cubicBezTo>
                    <a:pt x="21" y="26"/>
                    <a:pt x="22" y="25"/>
                    <a:pt x="22" y="2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6" name="Freeform 84"/>
            <p:cNvSpPr>
              <a:spLocks noEditPoints="1"/>
            </p:cNvSpPr>
            <p:nvPr userDrawn="1"/>
          </p:nvSpPr>
          <p:spPr bwMode="auto">
            <a:xfrm>
              <a:off x="5616938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6" y="21"/>
                  </a:cubicBezTo>
                  <a:cubicBezTo>
                    <a:pt x="15" y="18"/>
                    <a:pt x="13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7" name="Freeform 85"/>
            <p:cNvSpPr>
              <a:spLocks noEditPoints="1"/>
            </p:cNvSpPr>
            <p:nvPr userDrawn="1"/>
          </p:nvSpPr>
          <p:spPr bwMode="auto">
            <a:xfrm>
              <a:off x="6105317" y="3980090"/>
              <a:ext cx="79735" cy="94798"/>
            </a:xfrm>
            <a:custGeom>
              <a:avLst/>
              <a:gdLst>
                <a:gd name="T0" fmla="*/ 2147483646 w 27"/>
                <a:gd name="T1" fmla="*/ 2147483646 h 32"/>
                <a:gd name="T2" fmla="*/ 2147483646 w 27"/>
                <a:gd name="T3" fmla="*/ 2147483646 h 32"/>
                <a:gd name="T4" fmla="*/ 2147483646 w 27"/>
                <a:gd name="T5" fmla="*/ 2147483646 h 32"/>
                <a:gd name="T6" fmla="*/ 2147483646 w 27"/>
                <a:gd name="T7" fmla="*/ 2147483646 h 32"/>
                <a:gd name="T8" fmla="*/ 2147483646 w 27"/>
                <a:gd name="T9" fmla="*/ 2147483646 h 32"/>
                <a:gd name="T10" fmla="*/ 2147483646 w 27"/>
                <a:gd name="T11" fmla="*/ 2147483646 h 32"/>
                <a:gd name="T12" fmla="*/ 0 w 27"/>
                <a:gd name="T13" fmla="*/ 2147483646 h 32"/>
                <a:gd name="T14" fmla="*/ 0 w 27"/>
                <a:gd name="T15" fmla="*/ 0 h 32"/>
                <a:gd name="T16" fmla="*/ 2147483646 w 27"/>
                <a:gd name="T17" fmla="*/ 0 h 32"/>
                <a:gd name="T18" fmla="*/ 2147483646 w 27"/>
                <a:gd name="T19" fmla="*/ 2147483646 h 32"/>
                <a:gd name="T20" fmla="*/ 2147483646 w 27"/>
                <a:gd name="T21" fmla="*/ 2147483646 h 32"/>
                <a:gd name="T22" fmla="*/ 2147483646 w 27"/>
                <a:gd name="T23" fmla="*/ 2147483646 h 32"/>
                <a:gd name="T24" fmla="*/ 2147483646 w 27"/>
                <a:gd name="T25" fmla="*/ 2147483646 h 32"/>
                <a:gd name="T26" fmla="*/ 2147483646 w 27"/>
                <a:gd name="T27" fmla="*/ 2147483646 h 32"/>
                <a:gd name="T28" fmla="*/ 2147483646 w 27"/>
                <a:gd name="T29" fmla="*/ 2147483646 h 32"/>
                <a:gd name="T30" fmla="*/ 2147483646 w 27"/>
                <a:gd name="T31" fmla="*/ 2147483646 h 32"/>
                <a:gd name="T32" fmla="*/ 2147483646 w 27"/>
                <a:gd name="T33" fmla="*/ 2147483646 h 32"/>
                <a:gd name="T34" fmla="*/ 2147483646 w 27"/>
                <a:gd name="T35" fmla="*/ 2147483646 h 32"/>
                <a:gd name="T36" fmla="*/ 2147483646 w 27"/>
                <a:gd name="T37" fmla="*/ 2147483646 h 32"/>
                <a:gd name="T38" fmla="*/ 2147483646 w 27"/>
                <a:gd name="T39" fmla="*/ 2147483646 h 32"/>
                <a:gd name="T40" fmla="*/ 2147483646 w 27"/>
                <a:gd name="T41" fmla="*/ 2147483646 h 32"/>
                <a:gd name="T42" fmla="*/ 2147483646 w 27"/>
                <a:gd name="T43" fmla="*/ 2147483646 h 32"/>
                <a:gd name="T44" fmla="*/ 2147483646 w 27"/>
                <a:gd name="T45" fmla="*/ 2147483646 h 32"/>
                <a:gd name="T46" fmla="*/ 2147483646 w 27"/>
                <a:gd name="T47" fmla="*/ 2147483646 h 32"/>
                <a:gd name="T48" fmla="*/ 2147483646 w 27"/>
                <a:gd name="T49" fmla="*/ 2147483646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32">
                  <a:moveTo>
                    <a:pt x="2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3"/>
                    <a:pt x="17" y="21"/>
                  </a:cubicBezTo>
                  <a:cubicBezTo>
                    <a:pt x="16" y="18"/>
                    <a:pt x="14" y="17"/>
                    <a:pt x="1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2" y="0"/>
                    <a:pt x="24" y="2"/>
                  </a:cubicBezTo>
                  <a:cubicBezTo>
                    <a:pt x="25" y="3"/>
                    <a:pt x="26" y="4"/>
                    <a:pt x="26" y="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5" y="11"/>
                    <a:pt x="24" y="13"/>
                  </a:cubicBezTo>
                  <a:cubicBezTo>
                    <a:pt x="23" y="14"/>
                    <a:pt x="21" y="14"/>
                    <a:pt x="18" y="15"/>
                  </a:cubicBezTo>
                  <a:cubicBezTo>
                    <a:pt x="21" y="15"/>
                    <a:pt x="23" y="17"/>
                    <a:pt x="25" y="20"/>
                  </a:cubicBezTo>
                  <a:cubicBezTo>
                    <a:pt x="26" y="22"/>
                    <a:pt x="27" y="26"/>
                    <a:pt x="27" y="32"/>
                  </a:cubicBezTo>
                  <a:close/>
                  <a:moveTo>
                    <a:pt x="17" y="9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5" y="12"/>
                    <a:pt x="16" y="12"/>
                  </a:cubicBezTo>
                  <a:cubicBezTo>
                    <a:pt x="17" y="11"/>
                    <a:pt x="17" y="10"/>
                    <a:pt x="17" y="9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8" name="Freeform 86"/>
            <p:cNvSpPr>
              <a:spLocks noEditPoints="1"/>
            </p:cNvSpPr>
            <p:nvPr userDrawn="1"/>
          </p:nvSpPr>
          <p:spPr bwMode="auto">
            <a:xfrm>
              <a:off x="5517268" y="3980090"/>
              <a:ext cx="79735" cy="94798"/>
            </a:xfrm>
            <a:custGeom>
              <a:avLst/>
              <a:gdLst>
                <a:gd name="T0" fmla="*/ 2147483646 w 26"/>
                <a:gd name="T1" fmla="*/ 2147483646 h 32"/>
                <a:gd name="T2" fmla="*/ 2147483646 w 26"/>
                <a:gd name="T3" fmla="*/ 2147483646 h 32"/>
                <a:gd name="T4" fmla="*/ 2147483646 w 26"/>
                <a:gd name="T5" fmla="*/ 2147483646 h 32"/>
                <a:gd name="T6" fmla="*/ 2147483646 w 26"/>
                <a:gd name="T7" fmla="*/ 2147483646 h 32"/>
                <a:gd name="T8" fmla="*/ 2147483646 w 26"/>
                <a:gd name="T9" fmla="*/ 2147483646 h 32"/>
                <a:gd name="T10" fmla="*/ 0 w 26"/>
                <a:gd name="T11" fmla="*/ 2147483646 h 32"/>
                <a:gd name="T12" fmla="*/ 0 w 26"/>
                <a:gd name="T13" fmla="*/ 0 h 32"/>
                <a:gd name="T14" fmla="*/ 2147483646 w 26"/>
                <a:gd name="T15" fmla="*/ 0 h 32"/>
                <a:gd name="T16" fmla="*/ 2147483646 w 26"/>
                <a:gd name="T17" fmla="*/ 2147483646 h 32"/>
                <a:gd name="T18" fmla="*/ 2147483646 w 26"/>
                <a:gd name="T19" fmla="*/ 2147483646 h 32"/>
                <a:gd name="T20" fmla="*/ 2147483646 w 26"/>
                <a:gd name="T21" fmla="*/ 2147483646 h 32"/>
                <a:gd name="T22" fmla="*/ 2147483646 w 26"/>
                <a:gd name="T23" fmla="*/ 2147483646 h 32"/>
                <a:gd name="T24" fmla="*/ 2147483646 w 26"/>
                <a:gd name="T25" fmla="*/ 2147483646 h 32"/>
                <a:gd name="T26" fmla="*/ 2147483646 w 26"/>
                <a:gd name="T27" fmla="*/ 2147483646 h 32"/>
                <a:gd name="T28" fmla="*/ 2147483646 w 26"/>
                <a:gd name="T29" fmla="*/ 2147483646 h 32"/>
                <a:gd name="T30" fmla="*/ 2147483646 w 26"/>
                <a:gd name="T31" fmla="*/ 2147483646 h 32"/>
                <a:gd name="T32" fmla="*/ 2147483646 w 26"/>
                <a:gd name="T33" fmla="*/ 2147483646 h 32"/>
                <a:gd name="T34" fmla="*/ 2147483646 w 26"/>
                <a:gd name="T35" fmla="*/ 2147483646 h 32"/>
                <a:gd name="T36" fmla="*/ 2147483646 w 26"/>
                <a:gd name="T37" fmla="*/ 2147483646 h 32"/>
                <a:gd name="T38" fmla="*/ 2147483646 w 26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" h="32">
                  <a:moveTo>
                    <a:pt x="26" y="10"/>
                  </a:moveTo>
                  <a:cubicBezTo>
                    <a:pt x="26" y="13"/>
                    <a:pt x="25" y="15"/>
                    <a:pt x="23" y="17"/>
                  </a:cubicBezTo>
                  <a:cubicBezTo>
                    <a:pt x="21" y="18"/>
                    <a:pt x="18" y="19"/>
                    <a:pt x="1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25" y="4"/>
                    <a:pt x="26" y="6"/>
                    <a:pt x="26" y="8"/>
                  </a:cubicBezTo>
                  <a:lnTo>
                    <a:pt x="26" y="10"/>
                  </a:lnTo>
                  <a:close/>
                  <a:moveTo>
                    <a:pt x="17" y="11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5" y="14"/>
                    <a:pt x="16" y="13"/>
                  </a:cubicBezTo>
                  <a:cubicBezTo>
                    <a:pt x="17" y="13"/>
                    <a:pt x="17" y="12"/>
                    <a:pt x="17" y="11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49" name="Freeform 87"/>
            <p:cNvSpPr>
              <a:spLocks noEditPoints="1"/>
            </p:cNvSpPr>
            <p:nvPr userDrawn="1"/>
          </p:nvSpPr>
          <p:spPr bwMode="auto">
            <a:xfrm>
              <a:off x="5915945" y="3975102"/>
              <a:ext cx="94687" cy="99786"/>
            </a:xfrm>
            <a:custGeom>
              <a:avLst/>
              <a:gdLst>
                <a:gd name="T0" fmla="*/ 2147483646 w 31"/>
                <a:gd name="T1" fmla="*/ 2147483646 h 33"/>
                <a:gd name="T2" fmla="*/ 2147483646 w 31"/>
                <a:gd name="T3" fmla="*/ 2147483646 h 33"/>
                <a:gd name="T4" fmla="*/ 2147483646 w 31"/>
                <a:gd name="T5" fmla="*/ 2147483646 h 33"/>
                <a:gd name="T6" fmla="*/ 0 w 31"/>
                <a:gd name="T7" fmla="*/ 2147483646 h 33"/>
                <a:gd name="T8" fmla="*/ 0 w 31"/>
                <a:gd name="T9" fmla="*/ 0 h 33"/>
                <a:gd name="T10" fmla="*/ 2147483646 w 31"/>
                <a:gd name="T11" fmla="*/ 0 h 33"/>
                <a:gd name="T12" fmla="*/ 2147483646 w 31"/>
                <a:gd name="T13" fmla="*/ 2147483646 h 33"/>
                <a:gd name="T14" fmla="*/ 2147483646 w 31"/>
                <a:gd name="T15" fmla="*/ 2147483646 h 33"/>
                <a:gd name="T16" fmla="*/ 2147483646 w 31"/>
                <a:gd name="T17" fmla="*/ 2147483646 h 33"/>
                <a:gd name="T18" fmla="*/ 2147483646 w 31"/>
                <a:gd name="T19" fmla="*/ 2147483646 h 33"/>
                <a:gd name="T20" fmla="*/ 2147483646 w 31"/>
                <a:gd name="T21" fmla="*/ 2147483646 h 33"/>
                <a:gd name="T22" fmla="*/ 2147483646 w 31"/>
                <a:gd name="T23" fmla="*/ 2147483646 h 33"/>
                <a:gd name="T24" fmla="*/ 2147483646 w 31"/>
                <a:gd name="T25" fmla="*/ 2147483646 h 33"/>
                <a:gd name="T26" fmla="*/ 2147483646 w 31"/>
                <a:gd name="T27" fmla="*/ 2147483646 h 33"/>
                <a:gd name="T28" fmla="*/ 2147483646 w 31"/>
                <a:gd name="T29" fmla="*/ 2147483646 h 33"/>
                <a:gd name="T30" fmla="*/ 2147483646 w 31"/>
                <a:gd name="T31" fmla="*/ 2147483646 h 33"/>
                <a:gd name="T32" fmla="*/ 2147483646 w 31"/>
                <a:gd name="T33" fmla="*/ 2147483646 h 33"/>
                <a:gd name="T34" fmla="*/ 2147483646 w 31"/>
                <a:gd name="T35" fmla="*/ 2147483646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" h="33">
                  <a:moveTo>
                    <a:pt x="31" y="17"/>
                  </a:moveTo>
                  <a:cubicBezTo>
                    <a:pt x="31" y="22"/>
                    <a:pt x="29" y="26"/>
                    <a:pt x="27" y="29"/>
                  </a:cubicBezTo>
                  <a:cubicBezTo>
                    <a:pt x="24" y="31"/>
                    <a:pt x="20" y="33"/>
                    <a:pt x="15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29" y="7"/>
                    <a:pt x="31" y="11"/>
                    <a:pt x="31" y="15"/>
                  </a:cubicBezTo>
                  <a:lnTo>
                    <a:pt x="31" y="17"/>
                  </a:lnTo>
                  <a:close/>
                  <a:moveTo>
                    <a:pt x="21" y="17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1" y="12"/>
                    <a:pt x="21" y="9"/>
                    <a:pt x="19" y="7"/>
                  </a:cubicBezTo>
                  <a:cubicBezTo>
                    <a:pt x="18" y="5"/>
                    <a:pt x="15" y="4"/>
                    <a:pt x="13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8"/>
                    <a:pt x="18" y="27"/>
                    <a:pt x="19" y="25"/>
                  </a:cubicBezTo>
                  <a:cubicBezTo>
                    <a:pt x="21" y="24"/>
                    <a:pt x="21" y="21"/>
                    <a:pt x="21" y="17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0" name="Freeform 88"/>
            <p:cNvSpPr>
              <a:spLocks/>
            </p:cNvSpPr>
            <p:nvPr userDrawn="1"/>
          </p:nvSpPr>
          <p:spPr bwMode="auto">
            <a:xfrm>
              <a:off x="5716607" y="3975102"/>
              <a:ext cx="59801" cy="99786"/>
            </a:xfrm>
            <a:custGeom>
              <a:avLst/>
              <a:gdLst>
                <a:gd name="T0" fmla="*/ 2147483646 w 39"/>
                <a:gd name="T1" fmla="*/ 2147483646 h 62"/>
                <a:gd name="T2" fmla="*/ 0 w 39"/>
                <a:gd name="T3" fmla="*/ 2147483646 h 62"/>
                <a:gd name="T4" fmla="*/ 0 w 39"/>
                <a:gd name="T5" fmla="*/ 0 h 62"/>
                <a:gd name="T6" fmla="*/ 2147483646 w 39"/>
                <a:gd name="T7" fmla="*/ 0 h 62"/>
                <a:gd name="T8" fmla="*/ 2147483646 w 39"/>
                <a:gd name="T9" fmla="*/ 2147483646 h 62"/>
                <a:gd name="T10" fmla="*/ 2147483646 w 39"/>
                <a:gd name="T11" fmla="*/ 2147483646 h 62"/>
                <a:gd name="T12" fmla="*/ 2147483646 w 39"/>
                <a:gd name="T13" fmla="*/ 2147483646 h 62"/>
                <a:gd name="T14" fmla="*/ 2147483646 w 39"/>
                <a:gd name="T15" fmla="*/ 2147483646 h 62"/>
                <a:gd name="T16" fmla="*/ 2147483646 w 39"/>
                <a:gd name="T17" fmla="*/ 2147483646 h 62"/>
                <a:gd name="T18" fmla="*/ 2147483646 w 39"/>
                <a:gd name="T19" fmla="*/ 2147483646 h 62"/>
                <a:gd name="T20" fmla="*/ 2147483646 w 39"/>
                <a:gd name="T21" fmla="*/ 2147483646 h 62"/>
                <a:gd name="T22" fmla="*/ 2147483646 w 39"/>
                <a:gd name="T23" fmla="*/ 2147483646 h 62"/>
                <a:gd name="T24" fmla="*/ 2147483646 w 39"/>
                <a:gd name="T25" fmla="*/ 2147483646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" h="62">
                  <a:moveTo>
                    <a:pt x="39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9"/>
                  </a:lnTo>
                  <a:lnTo>
                    <a:pt x="13" y="9"/>
                  </a:lnTo>
                  <a:lnTo>
                    <a:pt x="13" y="26"/>
                  </a:lnTo>
                  <a:lnTo>
                    <a:pt x="32" y="26"/>
                  </a:lnTo>
                  <a:lnTo>
                    <a:pt x="32" y="36"/>
                  </a:lnTo>
                  <a:lnTo>
                    <a:pt x="13" y="36"/>
                  </a:lnTo>
                  <a:lnTo>
                    <a:pt x="13" y="53"/>
                  </a:lnTo>
                  <a:lnTo>
                    <a:pt x="39" y="53"/>
                  </a:lnTo>
                  <a:lnTo>
                    <a:pt x="39" y="62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1" name="Freeform 89"/>
            <p:cNvSpPr>
              <a:spLocks/>
            </p:cNvSpPr>
            <p:nvPr userDrawn="1"/>
          </p:nvSpPr>
          <p:spPr bwMode="auto">
            <a:xfrm>
              <a:off x="6309640" y="3980090"/>
              <a:ext cx="114618" cy="94798"/>
            </a:xfrm>
            <a:custGeom>
              <a:avLst/>
              <a:gdLst>
                <a:gd name="T0" fmla="*/ 2147483646 w 70"/>
                <a:gd name="T1" fmla="*/ 2147483646 h 60"/>
                <a:gd name="T2" fmla="*/ 2147483646 w 70"/>
                <a:gd name="T3" fmla="*/ 2147483646 h 60"/>
                <a:gd name="T4" fmla="*/ 2147483646 w 70"/>
                <a:gd name="T5" fmla="*/ 2147483646 h 60"/>
                <a:gd name="T6" fmla="*/ 2147483646 w 70"/>
                <a:gd name="T7" fmla="*/ 2147483646 h 60"/>
                <a:gd name="T8" fmla="*/ 2147483646 w 70"/>
                <a:gd name="T9" fmla="*/ 2147483646 h 60"/>
                <a:gd name="T10" fmla="*/ 2147483646 w 70"/>
                <a:gd name="T11" fmla="*/ 2147483646 h 60"/>
                <a:gd name="T12" fmla="*/ 2147483646 w 70"/>
                <a:gd name="T13" fmla="*/ 2147483646 h 60"/>
                <a:gd name="T14" fmla="*/ 0 w 70"/>
                <a:gd name="T15" fmla="*/ 2147483646 h 60"/>
                <a:gd name="T16" fmla="*/ 0 w 70"/>
                <a:gd name="T17" fmla="*/ 0 h 60"/>
                <a:gd name="T18" fmla="*/ 2147483646 w 70"/>
                <a:gd name="T19" fmla="*/ 0 h 60"/>
                <a:gd name="T20" fmla="*/ 2147483646 w 70"/>
                <a:gd name="T21" fmla="*/ 2147483646 h 60"/>
                <a:gd name="T22" fmla="*/ 2147483646 w 70"/>
                <a:gd name="T23" fmla="*/ 0 h 60"/>
                <a:gd name="T24" fmla="*/ 2147483646 w 70"/>
                <a:gd name="T25" fmla="*/ 0 h 60"/>
                <a:gd name="T26" fmla="*/ 2147483646 w 70"/>
                <a:gd name="T27" fmla="*/ 2147483646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60">
                  <a:moveTo>
                    <a:pt x="70" y="60"/>
                  </a:moveTo>
                  <a:lnTo>
                    <a:pt x="57" y="60"/>
                  </a:lnTo>
                  <a:lnTo>
                    <a:pt x="57" y="24"/>
                  </a:lnTo>
                  <a:lnTo>
                    <a:pt x="36" y="60"/>
                  </a:lnTo>
                  <a:lnTo>
                    <a:pt x="28" y="60"/>
                  </a:lnTo>
                  <a:lnTo>
                    <a:pt x="11" y="24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1" y="0"/>
                  </a:lnTo>
                  <a:lnTo>
                    <a:pt x="36" y="4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0" y="60"/>
                  </a:ln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  <p:sp>
          <p:nvSpPr>
            <p:cNvPr id="52" name="Freeform 90"/>
            <p:cNvSpPr>
              <a:spLocks noEditPoints="1"/>
            </p:cNvSpPr>
            <p:nvPr userDrawn="1"/>
          </p:nvSpPr>
          <p:spPr bwMode="auto">
            <a:xfrm>
              <a:off x="6469111" y="3975102"/>
              <a:ext cx="89702" cy="99786"/>
            </a:xfrm>
            <a:custGeom>
              <a:avLst/>
              <a:gdLst>
                <a:gd name="T0" fmla="*/ 2147483646 w 31"/>
                <a:gd name="T1" fmla="*/ 2147483646 h 34"/>
                <a:gd name="T2" fmla="*/ 2147483646 w 31"/>
                <a:gd name="T3" fmla="*/ 2147483646 h 34"/>
                <a:gd name="T4" fmla="*/ 2147483646 w 31"/>
                <a:gd name="T5" fmla="*/ 2147483646 h 34"/>
                <a:gd name="T6" fmla="*/ 2147483646 w 31"/>
                <a:gd name="T7" fmla="*/ 2147483646 h 34"/>
                <a:gd name="T8" fmla="*/ 2147483646 w 31"/>
                <a:gd name="T9" fmla="*/ 2147483646 h 34"/>
                <a:gd name="T10" fmla="*/ 0 w 31"/>
                <a:gd name="T11" fmla="*/ 2147483646 h 34"/>
                <a:gd name="T12" fmla="*/ 2147483646 w 31"/>
                <a:gd name="T13" fmla="*/ 2147483646 h 34"/>
                <a:gd name="T14" fmla="*/ 2147483646 w 31"/>
                <a:gd name="T15" fmla="*/ 2147483646 h 34"/>
                <a:gd name="T16" fmla="*/ 2147483646 w 31"/>
                <a:gd name="T17" fmla="*/ 2147483646 h 34"/>
                <a:gd name="T18" fmla="*/ 2147483646 w 31"/>
                <a:gd name="T19" fmla="*/ 2147483646 h 34"/>
                <a:gd name="T20" fmla="*/ 2147483646 w 31"/>
                <a:gd name="T21" fmla="*/ 2147483646 h 34"/>
                <a:gd name="T22" fmla="*/ 2147483646 w 31"/>
                <a:gd name="T23" fmla="*/ 0 h 34"/>
                <a:gd name="T24" fmla="*/ 2147483646 w 31"/>
                <a:gd name="T25" fmla="*/ 2147483646 h 34"/>
                <a:gd name="T26" fmla="*/ 2147483646 w 31"/>
                <a:gd name="T27" fmla="*/ 2147483646 h 34"/>
                <a:gd name="T28" fmla="*/ 2147483646 w 31"/>
                <a:gd name="T29" fmla="*/ 2147483646 h 34"/>
                <a:gd name="T30" fmla="*/ 2147483646 w 31"/>
                <a:gd name="T31" fmla="*/ 2147483646 h 34"/>
                <a:gd name="T32" fmla="*/ 2147483646 w 31"/>
                <a:gd name="T33" fmla="*/ 2147483646 h 34"/>
                <a:gd name="T34" fmla="*/ 2147483646 w 31"/>
                <a:gd name="T35" fmla="*/ 2147483646 h 34"/>
                <a:gd name="T36" fmla="*/ 2147483646 w 31"/>
                <a:gd name="T37" fmla="*/ 2147483646 h 34"/>
                <a:gd name="T38" fmla="*/ 2147483646 w 31"/>
                <a:gd name="T39" fmla="*/ 2147483646 h 34"/>
                <a:gd name="T40" fmla="*/ 2147483646 w 31"/>
                <a:gd name="T41" fmla="*/ 2147483646 h 34"/>
                <a:gd name="T42" fmla="*/ 2147483646 w 31"/>
                <a:gd name="T43" fmla="*/ 2147483646 h 34"/>
                <a:gd name="T44" fmla="*/ 2147483646 w 31"/>
                <a:gd name="T45" fmla="*/ 2147483646 h 34"/>
                <a:gd name="T46" fmla="*/ 2147483646 w 31"/>
                <a:gd name="T47" fmla="*/ 2147483646 h 34"/>
                <a:gd name="T48" fmla="*/ 2147483646 w 31"/>
                <a:gd name="T49" fmla="*/ 2147483646 h 34"/>
                <a:gd name="T50" fmla="*/ 2147483646 w 31"/>
                <a:gd name="T51" fmla="*/ 2147483646 h 34"/>
                <a:gd name="T52" fmla="*/ 2147483646 w 31"/>
                <a:gd name="T53" fmla="*/ 2147483646 h 34"/>
                <a:gd name="T54" fmla="*/ 2147483646 w 31"/>
                <a:gd name="T55" fmla="*/ 2147483646 h 34"/>
                <a:gd name="T56" fmla="*/ 2147483646 w 31"/>
                <a:gd name="T57" fmla="*/ 2147483646 h 34"/>
                <a:gd name="T58" fmla="*/ 2147483646 w 31"/>
                <a:gd name="T59" fmla="*/ 2147483646 h 34"/>
                <a:gd name="T60" fmla="*/ 2147483646 w 31"/>
                <a:gd name="T61" fmla="*/ 2147483646 h 34"/>
                <a:gd name="T62" fmla="*/ 2147483646 w 31"/>
                <a:gd name="T63" fmla="*/ 2147483646 h 34"/>
                <a:gd name="T64" fmla="*/ 2147483646 w 31"/>
                <a:gd name="T65" fmla="*/ 2147483646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34">
                  <a:moveTo>
                    <a:pt x="31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2"/>
                    <a:pt x="20" y="30"/>
                  </a:cubicBezTo>
                  <a:cubicBezTo>
                    <a:pt x="17" y="32"/>
                    <a:pt x="14" y="34"/>
                    <a:pt x="10" y="34"/>
                  </a:cubicBezTo>
                  <a:cubicBezTo>
                    <a:pt x="7" y="34"/>
                    <a:pt x="4" y="33"/>
                    <a:pt x="3" y="32"/>
                  </a:cubicBezTo>
                  <a:cubicBezTo>
                    <a:pt x="1" y="30"/>
                    <a:pt x="0" y="28"/>
                    <a:pt x="0" y="25"/>
                  </a:cubicBezTo>
                  <a:cubicBezTo>
                    <a:pt x="0" y="23"/>
                    <a:pt x="0" y="21"/>
                    <a:pt x="2" y="19"/>
                  </a:cubicBezTo>
                  <a:cubicBezTo>
                    <a:pt x="3" y="18"/>
                    <a:pt x="5" y="16"/>
                    <a:pt x="7" y="15"/>
                  </a:cubicBezTo>
                  <a:cubicBezTo>
                    <a:pt x="6" y="13"/>
                    <a:pt x="5" y="12"/>
                    <a:pt x="5" y="11"/>
                  </a:cubicBezTo>
                  <a:cubicBezTo>
                    <a:pt x="4" y="10"/>
                    <a:pt x="4" y="9"/>
                    <a:pt x="4" y="7"/>
                  </a:cubicBezTo>
                  <a:cubicBezTo>
                    <a:pt x="4" y="5"/>
                    <a:pt x="4" y="3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7" y="1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9"/>
                    <a:pt x="20" y="11"/>
                    <a:pt x="19" y="12"/>
                  </a:cubicBezTo>
                  <a:cubicBezTo>
                    <a:pt x="18" y="13"/>
                    <a:pt x="17" y="14"/>
                    <a:pt x="15" y="16"/>
                  </a:cubicBezTo>
                  <a:cubicBezTo>
                    <a:pt x="16" y="17"/>
                    <a:pt x="18" y="19"/>
                    <a:pt x="20" y="22"/>
                  </a:cubicBezTo>
                  <a:cubicBezTo>
                    <a:pt x="22" y="20"/>
                    <a:pt x="23" y="17"/>
                    <a:pt x="2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8"/>
                    <a:pt x="28" y="20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2"/>
                    <a:pt x="31" y="33"/>
                  </a:cubicBezTo>
                  <a:close/>
                  <a:moveTo>
                    <a:pt x="16" y="25"/>
                  </a:moveTo>
                  <a:cubicBezTo>
                    <a:pt x="14" y="23"/>
                    <a:pt x="12" y="21"/>
                    <a:pt x="11" y="19"/>
                  </a:cubicBezTo>
                  <a:cubicBezTo>
                    <a:pt x="8" y="21"/>
                    <a:pt x="6" y="23"/>
                    <a:pt x="6" y="25"/>
                  </a:cubicBezTo>
                  <a:cubicBezTo>
                    <a:pt x="6" y="27"/>
                    <a:pt x="8" y="28"/>
                    <a:pt x="10" y="28"/>
                  </a:cubicBezTo>
                  <a:cubicBezTo>
                    <a:pt x="12" y="28"/>
                    <a:pt x="14" y="27"/>
                    <a:pt x="16" y="25"/>
                  </a:cubicBezTo>
                  <a:close/>
                  <a:moveTo>
                    <a:pt x="15" y="8"/>
                  </a:moveTo>
                  <a:cubicBezTo>
                    <a:pt x="15" y="6"/>
                    <a:pt x="14" y="5"/>
                    <a:pt x="12" y="5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9" y="8"/>
                    <a:pt x="10" y="10"/>
                    <a:pt x="12" y="12"/>
                  </a:cubicBezTo>
                  <a:cubicBezTo>
                    <a:pt x="14" y="10"/>
                    <a:pt x="15" y="9"/>
                    <a:pt x="15" y="8"/>
                  </a:cubicBezTo>
                  <a:close/>
                </a:path>
              </a:pathLst>
            </a:custGeom>
            <a:solidFill>
              <a:srgbClr val="920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aseline="0">
                <a:latin typeface="Arial Unicode MS" panose="020B0604020202020204" pitchFamily="34" charset="-122"/>
              </a:endParaRPr>
            </a:p>
          </p:txBody>
        </p:sp>
      </p:grpSp>
      <p:sp>
        <p:nvSpPr>
          <p:cNvPr id="53" name="TextBox 8"/>
          <p:cNvSpPr txBox="1"/>
          <p:nvPr userDrawn="1"/>
        </p:nvSpPr>
        <p:spPr>
          <a:xfrm>
            <a:off x="7988017" y="4900896"/>
            <a:ext cx="10895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展讯\2015.5.8PPT-模板\小稿\16：9定\7.17分块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748115"/>
          </a:xfrm>
          <a:prstGeom prst="rect">
            <a:avLst/>
          </a:prstGeom>
          <a:noFill/>
        </p:spPr>
      </p:pic>
      <p:sp>
        <p:nvSpPr>
          <p:cNvPr id="4" name="矩形 3"/>
          <p:cNvSpPr/>
          <p:nvPr userDrawn="1"/>
        </p:nvSpPr>
        <p:spPr>
          <a:xfrm>
            <a:off x="0" y="4857766"/>
            <a:ext cx="9144000" cy="285734"/>
          </a:xfrm>
          <a:prstGeom prst="rect">
            <a:avLst/>
          </a:prstGeom>
          <a:solidFill>
            <a:srgbClr val="2A2F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214282" y="4900896"/>
            <a:ext cx="31432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TECHNOLOGY FOR THE MOBILE WORLD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8"/>
          <p:cNvSpPr txBox="1"/>
          <p:nvPr userDrawn="1"/>
        </p:nvSpPr>
        <p:spPr>
          <a:xfrm>
            <a:off x="7988017" y="4900896"/>
            <a:ext cx="10895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0"/>
          <p:cNvSpPr>
            <a:spLocks noChangeArrowheads="1"/>
          </p:cNvSpPr>
          <p:nvPr/>
        </p:nvSpPr>
        <p:spPr bwMode="auto">
          <a:xfrm>
            <a:off x="432000" y="555528"/>
            <a:ext cx="7308000" cy="27515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45718" tIns="45718" rIns="45718" bIns="45718">
            <a:spAutoFit/>
          </a:bodyPr>
          <a:lstStyle>
            <a:lvl1pPr>
              <a:spcBef>
                <a:spcPts val="3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ts val="300"/>
              </a:spcBef>
              <a:buSzPct val="100000"/>
              <a:buFont typeface="Arial" panose="020B0604020202020204" pitchFamily="34" charset="0"/>
              <a:buChar char="–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ts val="3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ts val="300"/>
              </a:spcBef>
              <a:buSzPct val="100000"/>
              <a:buFont typeface="Arial" panose="020B0604020202020204" pitchFamily="34" charset="0"/>
              <a:buChar char="–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ts val="300"/>
              </a:spcBef>
              <a:buSzPct val="100000"/>
              <a:buFont typeface="Arial" panose="020B0604020202020204" pitchFamily="34" charset="0"/>
              <a:buChar char="»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SzTx/>
              <a:buNone/>
              <a:defRPr/>
            </a:pPr>
            <a:r>
              <a:rPr lang="en-US" altLang="zh-CN" sz="2400" b="1" dirty="0" smtClean="0">
                <a:solidFill>
                  <a:schemeClr val="bg1"/>
                </a:solidFill>
              </a:rPr>
              <a:t>Multi-user share the same IMS signaling bearer</a:t>
            </a:r>
          </a:p>
          <a:p>
            <a:pPr>
              <a:lnSpc>
                <a:spcPct val="120000"/>
              </a:lnSpc>
              <a:spcBef>
                <a:spcPct val="0"/>
              </a:spcBef>
              <a:buSzTx/>
              <a:buNone/>
              <a:defRPr/>
            </a:pPr>
            <a:endParaRPr lang="en-US" altLang="zh-CN" sz="2400" b="1" dirty="0" smtClean="0">
              <a:solidFill>
                <a:schemeClr val="bg1"/>
              </a:solidFill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SzTx/>
              <a:buFontTx/>
              <a:buNone/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sym typeface="Helvetica" panose="020B0604020202020204" pitchFamily="34" charset="0"/>
              </a:rPr>
              <a:t>Discussion paper</a:t>
            </a: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SzTx/>
              <a:buFontTx/>
              <a:buNone/>
              <a:defRPr/>
            </a:pPr>
            <a:endParaRPr lang="en-US" altLang="zh-CN" sz="2400" kern="0" dirty="0" smtClean="0">
              <a:solidFill>
                <a:schemeClr val="bg1"/>
              </a:solidFill>
              <a:sym typeface="Helvetica" panose="020B0604020202020204" pitchFamily="34" charset="0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SzTx/>
              <a:buFontTx/>
              <a:buNone/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sym typeface="Helvetica" panose="020B0604020202020204" pitchFamily="34" charset="0"/>
              </a:rPr>
              <a:t>UNIGROUP SPREADTRUM &amp; RDA </a:t>
            </a:r>
            <a:endParaRPr lang="zh-CN" altLang="zh-CN" sz="2400" kern="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68000" y="0"/>
            <a:ext cx="1440000" cy="3698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spcFirstLastPara="1" lIns="45718" tIns="45718" rIns="45718" bIns="45718" spcCol="3810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S2-18xxxx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77416"/>
            <a:ext cx="5757874" cy="468000"/>
          </a:xfrm>
        </p:spPr>
        <p:txBody>
          <a:bodyPr/>
          <a:lstStyle/>
          <a:p>
            <a:r>
              <a:rPr lang="en-US" altLang="zh-CN" dirty="0" smtClean="0"/>
              <a:t>Challenges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r>
              <a:rPr lang="en-US" altLang="zh-CN" dirty="0" smtClean="0"/>
              <a:t>Multiple users of different  operators  share the same IMS signaling bearer.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The IMS </a:t>
            </a:r>
            <a:r>
              <a:rPr lang="en-GB" altLang="zh-CN" dirty="0" smtClean="0">
                <a:solidFill>
                  <a:srgbClr val="2A79A7"/>
                </a:solidFill>
              </a:rPr>
              <a:t>roaming architecture is required</a:t>
            </a:r>
            <a:r>
              <a:rPr lang="en-US" altLang="zh-CN" dirty="0" smtClean="0">
                <a:solidFill>
                  <a:srgbClr val="2A79A7"/>
                </a:solidFill>
              </a:rPr>
              <a:t>,now there are some </a:t>
            </a:r>
            <a:r>
              <a:rPr lang="en-GB" altLang="zh-CN" dirty="0" smtClean="0">
                <a:solidFill>
                  <a:srgbClr val="2A79A7"/>
                </a:solidFill>
              </a:rPr>
              <a:t>IMS roaming architecture  options  such as“S8 Home Routed (S8HR)”which is studied in TR 23.749.</a:t>
            </a:r>
            <a:endParaRPr lang="en-US" altLang="zh-CN" dirty="0" smtClean="0">
              <a:solidFill>
                <a:srgbClr val="2A79A7"/>
              </a:solidFill>
            </a:endParaRPr>
          </a:p>
          <a:p>
            <a:pPr>
              <a:buNone/>
            </a:pPr>
            <a:endParaRPr lang="en-US" altLang="zh-CN" dirty="0" smtClean="0"/>
          </a:p>
          <a:p>
            <a:r>
              <a:rPr lang="en-US" altLang="zh-CN" dirty="0" smtClean="0"/>
              <a:t>SRVCC scenario when using the same IMS bearer for IMS Call. E.g.  If two SIM cards share sim1`s IMS signaling bearer to make call, the call of sim2 will cannot SRVCC to 2/3G.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2/3G networks will gradually withdraw from the network, more and more countries and operators will support 4G and 5G networks.</a:t>
            </a:r>
            <a:endParaRPr lang="zh-CN" altLang="en-US" dirty="0" smtClean="0">
              <a:solidFill>
                <a:srgbClr val="2A79A7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77416"/>
            <a:ext cx="5757874" cy="468000"/>
          </a:xfrm>
        </p:spPr>
        <p:txBody>
          <a:bodyPr/>
          <a:lstStyle/>
          <a:p>
            <a:r>
              <a:rPr lang="en-US" altLang="zh-CN" dirty="0" smtClean="0"/>
              <a:t>Conclusions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We propose that SA2 can clarify “Multi-user share  IMS signaling bearer ”is a reasonable method.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In the future, we can add the related descriptions in TS 23.228 through  a CR.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We propose that the 3gpp IMS protocols can use  the description of “users” to replace </a:t>
            </a:r>
            <a:r>
              <a:rPr lang="en-US" altLang="zh-CN" smtClean="0"/>
              <a:t>the “UE</a:t>
            </a:r>
            <a:r>
              <a:rPr lang="en-US" altLang="zh-CN" dirty="0" smtClean="0"/>
              <a:t>”, in order to reflect the independence of IMS communication services and radio bearers better.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In the general RAN, SA, and CT protocols, the UE includes UICC, radio bearers and software devices such as the IMS.</a:t>
            </a:r>
          </a:p>
          <a:p>
            <a:endParaRPr lang="en-US" altLang="zh-CN" dirty="0" smtClean="0"/>
          </a:p>
          <a:p>
            <a:pPr lvl="1">
              <a:buNone/>
            </a:pPr>
            <a:endParaRPr lang="en-US" altLang="zh-CN" dirty="0" smtClean="0">
              <a:solidFill>
                <a:srgbClr val="2A79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823"/>
          <p:cNvSpPr>
            <a:spLocks noChangeArrowheads="1"/>
          </p:cNvSpPr>
          <p:nvPr/>
        </p:nvSpPr>
        <p:spPr bwMode="auto">
          <a:xfrm>
            <a:off x="467544" y="3219822"/>
            <a:ext cx="3016250" cy="646327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45718" tIns="45718" rIns="45718" bIns="45718">
            <a:spAutoFit/>
          </a:bodyPr>
          <a:lstStyle/>
          <a:p>
            <a:pPr algn="ctr">
              <a:defRPr/>
            </a:pPr>
            <a:r>
              <a:rPr lang="zh-CN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  <a:sym typeface="Arial" panose="020B0604020202020204" pitchFamily="34" charset="0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Description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r>
              <a:rPr lang="en-GB" altLang="zh-CN" dirty="0" smtClean="0"/>
              <a:t>An terminal may have multiple IMS users(e.g. multiple </a:t>
            </a:r>
            <a:r>
              <a:rPr lang="en-US" altLang="zh-CN" dirty="0" smtClean="0"/>
              <a:t>SIM cards</a:t>
            </a:r>
            <a:r>
              <a:rPr lang="en-GB" altLang="zh-CN" dirty="0" smtClean="0"/>
              <a:t>).</a:t>
            </a:r>
            <a:r>
              <a:rPr lang="en-US" altLang="zh-CN" dirty="0" smtClean="0"/>
              <a:t> </a:t>
            </a:r>
            <a:r>
              <a:rPr lang="en-GB" altLang="zh-CN" dirty="0" smtClean="0"/>
              <a:t>Each user needs to activate an IMS </a:t>
            </a:r>
            <a:r>
              <a:rPr lang="en-GB" altLang="zh-CN" dirty="0" smtClean="0"/>
              <a:t>signalling </a:t>
            </a:r>
            <a:r>
              <a:rPr lang="en-GB" altLang="zh-CN" dirty="0" smtClean="0"/>
              <a:t>bearer for IMS communication services.</a:t>
            </a:r>
            <a:endParaRPr lang="en-US" altLang="zh-CN" dirty="0" smtClean="0"/>
          </a:p>
          <a:p>
            <a:r>
              <a:rPr lang="en-US" altLang="zh-CN" dirty="0" smtClean="0"/>
              <a:t>Example :  A terminal with two SIM cards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 Each SIM card needs a separate IMS  signaling bearer for IMS  communication  services.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But now many terminals are dual-card dual-standby and cannot make call  at the same time.</a:t>
            </a:r>
          </a:p>
          <a:p>
            <a:endParaRPr lang="zh-CN" alt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3874" y="2465809"/>
            <a:ext cx="4444270" cy="1814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77416"/>
            <a:ext cx="5757874" cy="468000"/>
          </a:xfrm>
        </p:spPr>
        <p:txBody>
          <a:bodyPr/>
          <a:lstStyle/>
          <a:p>
            <a:r>
              <a:rPr lang="en-US" altLang="zh-CN" dirty="0" smtClean="0"/>
              <a:t>Background Description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r>
              <a:rPr lang="en-US" altLang="zh-CN" dirty="0" smtClean="0"/>
              <a:t>Also, we can use two IMS signaling bearers and two RFs to implement dual-card dual-pass.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This solution will increase the terminal's cost  &amp; power consumption and so on.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A solution: Multiple users in the same terminal share the same IMS signaling bearer  for  IMS communication services.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Just one user need to active an IMS signaling bearer, and other users share it.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Two SIM cards can  make calls and other IMS communication services at the  same time.</a:t>
            </a:r>
            <a:endParaRPr lang="zh-CN" altLang="en-US" dirty="0" smtClean="0">
              <a:solidFill>
                <a:srgbClr val="2A79A7"/>
              </a:solidFill>
            </a:endParaRPr>
          </a:p>
          <a:p>
            <a:endParaRPr lang="zh-CN" alt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753841"/>
            <a:ext cx="43148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77416"/>
            <a:ext cx="6447090" cy="468000"/>
          </a:xfrm>
        </p:spPr>
        <p:txBody>
          <a:bodyPr/>
          <a:lstStyle/>
          <a:p>
            <a:r>
              <a:rPr lang="en-US" altLang="zh-CN" dirty="0" smtClean="0"/>
              <a:t>Solution: Multi-user share IMS signaling bearer 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One of the users  activate the IMS signaling bearer , </a:t>
            </a:r>
            <a:r>
              <a:rPr lang="en-US" altLang="zh-CN" dirty="0" smtClean="0">
                <a:solidFill>
                  <a:srgbClr val="FF0000"/>
                </a:solidFill>
              </a:rPr>
              <a:t>acquire </a:t>
            </a:r>
            <a:r>
              <a:rPr lang="en-US" altLang="zh-CN" dirty="0" smtClean="0">
                <a:solidFill>
                  <a:srgbClr val="FF0000"/>
                </a:solidFill>
              </a:rPr>
              <a:t>the IP address and P-CSCF address.</a:t>
            </a:r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96752"/>
            <a:ext cx="54102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77416"/>
            <a:ext cx="6663114" cy="468000"/>
          </a:xfrm>
        </p:spPr>
        <p:txBody>
          <a:bodyPr/>
          <a:lstStyle/>
          <a:p>
            <a:r>
              <a:rPr lang="en-US" altLang="zh-CN" dirty="0" smtClean="0"/>
              <a:t>Solution: Multi-user share IMS signaling bearer 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Multiple users  register to network with the same IP.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270" y="1309688"/>
            <a:ext cx="45148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77416"/>
            <a:ext cx="6519098" cy="468000"/>
          </a:xfrm>
        </p:spPr>
        <p:txBody>
          <a:bodyPr/>
          <a:lstStyle/>
          <a:p>
            <a:r>
              <a:rPr lang="en-US" altLang="zh-CN" dirty="0" smtClean="0"/>
              <a:t>Solution: Multi-user share IMS signaling bearer 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Each user's MO/MT Call is independent and does not affect each other.</a:t>
            </a:r>
          </a:p>
          <a:p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000" y="1295400"/>
            <a:ext cx="45148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77416"/>
            <a:ext cx="6447090" cy="468000"/>
          </a:xfrm>
        </p:spPr>
        <p:txBody>
          <a:bodyPr/>
          <a:lstStyle/>
          <a:p>
            <a:r>
              <a:rPr lang="en-US" altLang="zh-CN" dirty="0" smtClean="0"/>
              <a:t>Solution: Multi-user share  IMS signaling bearer 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r>
              <a:rPr lang="en-GB" altLang="zh-CN" dirty="0" smtClean="0">
                <a:solidFill>
                  <a:srgbClr val="FF0000"/>
                </a:solidFill>
              </a:rPr>
              <a:t>Each user  uses the same IMS </a:t>
            </a:r>
            <a:r>
              <a:rPr lang="en-GB" altLang="zh-CN" dirty="0" smtClean="0">
                <a:solidFill>
                  <a:srgbClr val="FF0000"/>
                </a:solidFill>
              </a:rPr>
              <a:t>signalling </a:t>
            </a:r>
            <a:r>
              <a:rPr lang="en-GB" altLang="zh-CN" dirty="0" smtClean="0">
                <a:solidFill>
                  <a:srgbClr val="FF0000"/>
                </a:solidFill>
              </a:rPr>
              <a:t>bearer for IMS registration.</a:t>
            </a:r>
          </a:p>
          <a:p>
            <a:pPr lvl="1">
              <a:buFont typeface="Wingdings" pitchFamily="2" charset="2"/>
              <a:buChar char="Ø"/>
            </a:pPr>
            <a:r>
              <a:rPr lang="en-GB" altLang="zh-CN" dirty="0" smtClean="0">
                <a:solidFill>
                  <a:srgbClr val="2A79A7"/>
                </a:solidFill>
              </a:rPr>
              <a:t>The PCSCF address and IP address each user uses maybe identical, but the port number of the IP address must be different.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The private user identity generated by each user is independent of each other.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The public user identity generated by each user is independent of each other.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2A79A7"/>
                </a:solidFill>
              </a:rPr>
              <a:t>Each user's registration process should be in accordance with the TS 24.229  protocol specification.</a:t>
            </a:r>
          </a:p>
          <a:p>
            <a:pPr>
              <a:buNone/>
            </a:pPr>
            <a:endParaRPr lang="zh-CN" altLang="zh-CN" dirty="0" smtClean="0">
              <a:solidFill>
                <a:schemeClr val="accent1"/>
              </a:solidFill>
            </a:endParaRPr>
          </a:p>
          <a:p>
            <a:r>
              <a:rPr lang="en-GB" altLang="zh-CN" dirty="0" smtClean="0">
                <a:solidFill>
                  <a:srgbClr val="FF0000"/>
                </a:solidFill>
              </a:rPr>
              <a:t>After each user registers on IMS, each user can  perform IMS communication services independently and has no impact on each other.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Advantages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32000" y="719995"/>
            <a:ext cx="8229600" cy="4141256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Each user can  perform IMS communication services independently and has no impact on each other.</a:t>
            </a:r>
          </a:p>
          <a:p>
            <a:r>
              <a:rPr lang="zh-CN" altLang="zh-CN" dirty="0" smtClean="0">
                <a:solidFill>
                  <a:srgbClr val="FF0000"/>
                </a:solidFill>
              </a:rPr>
              <a:t> </a:t>
            </a:r>
            <a:r>
              <a:rPr lang="en-GB" altLang="zh-CN" dirty="0" smtClean="0">
                <a:solidFill>
                  <a:srgbClr val="FF0000"/>
                </a:solidFill>
              </a:rPr>
              <a:t>Services based  on IMS are independent from the </a:t>
            </a:r>
            <a:r>
              <a:rPr lang="en-GB" altLang="zh-CN" dirty="0" smtClean="0">
                <a:solidFill>
                  <a:srgbClr val="FF0000"/>
                </a:solidFill>
              </a:rPr>
              <a:t>signalling </a:t>
            </a:r>
            <a:r>
              <a:rPr lang="en-GB" altLang="zh-CN" dirty="0" smtClean="0">
                <a:solidFill>
                  <a:srgbClr val="FF0000"/>
                </a:solidFill>
              </a:rPr>
              <a:t>bearers and IMS network is </a:t>
            </a:r>
            <a:r>
              <a:rPr lang="en-GB" altLang="zh-CN" dirty="0" smtClean="0">
                <a:solidFill>
                  <a:srgbClr val="FF0000"/>
                </a:solidFill>
              </a:rPr>
              <a:t>not bounded </a:t>
            </a:r>
            <a:r>
              <a:rPr lang="en-GB" altLang="zh-CN" dirty="0" smtClean="0">
                <a:solidFill>
                  <a:srgbClr val="FF0000"/>
                </a:solidFill>
              </a:rPr>
              <a:t>from the </a:t>
            </a:r>
            <a:r>
              <a:rPr lang="en-GB" altLang="zh-CN" dirty="0" smtClean="0">
                <a:solidFill>
                  <a:srgbClr val="FF0000"/>
                </a:solidFill>
              </a:rPr>
              <a:t>IP-CAN network</a:t>
            </a:r>
            <a:r>
              <a:rPr lang="en-GB" altLang="zh-CN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en-GB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6000" y="2160000"/>
            <a:ext cx="3304127" cy="2391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77416"/>
            <a:ext cx="5757874" cy="468000"/>
          </a:xfrm>
        </p:spPr>
        <p:txBody>
          <a:bodyPr/>
          <a:lstStyle/>
          <a:p>
            <a:r>
              <a:rPr lang="en-US" altLang="zh-CN" dirty="0" smtClean="0"/>
              <a:t>Advantages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000" y="720000"/>
            <a:ext cx="8229600" cy="4104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Accelerate 2G/3G network migration to 4G networks, reducing 5G terminal multi-mode complexity.</a:t>
            </a:r>
            <a:endParaRPr lang="zh-CN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44228"/>
            <a:ext cx="4344765" cy="18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5295</TotalTime>
  <Words>574</Words>
  <Application>Microsoft Office PowerPoint</Application>
  <PresentationFormat>全屏显示(16:9)</PresentationFormat>
  <Paragraphs>50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 Unicode MS</vt:lpstr>
      <vt:lpstr>等线</vt:lpstr>
      <vt:lpstr>宋体</vt:lpstr>
      <vt:lpstr>微软雅黑</vt:lpstr>
      <vt:lpstr>Arial</vt:lpstr>
      <vt:lpstr>Calibri</vt:lpstr>
      <vt:lpstr>Helvetica</vt:lpstr>
      <vt:lpstr>Wingdings</vt:lpstr>
      <vt:lpstr>Office 主题</vt:lpstr>
      <vt:lpstr>PowerPoint 演示文稿</vt:lpstr>
      <vt:lpstr>Background Description</vt:lpstr>
      <vt:lpstr>Background Description</vt:lpstr>
      <vt:lpstr>Solution: Multi-user share IMS signaling bearer </vt:lpstr>
      <vt:lpstr>Solution: Multi-user share IMS signaling bearer </vt:lpstr>
      <vt:lpstr>Solution: Multi-user share IMS signaling bearer </vt:lpstr>
      <vt:lpstr>Solution: Multi-user share  IMS signaling bearer </vt:lpstr>
      <vt:lpstr>Advantages</vt:lpstr>
      <vt:lpstr>Advantages</vt:lpstr>
      <vt:lpstr>Challenges</vt:lpstr>
      <vt:lpstr>Conclusions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展讯通信公司介绍</dc:title>
  <dc:creator>design dash</dc:creator>
  <cp:lastModifiedBy>Xia Wei (尉霞)</cp:lastModifiedBy>
  <cp:revision>700</cp:revision>
  <dcterms:modified xsi:type="dcterms:W3CDTF">2018-04-09T09:42:19Z</dcterms:modified>
</cp:coreProperties>
</file>